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3815D3-846B-4F0E-9669-57DA23DE16EE}">
  <a:tblStyle styleId="{593815D3-846B-4F0E-9669-57DA23DE16EE}"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BF3"/>
          </a:solidFill>
        </a:fill>
      </a:tcStyle>
    </a:wholeTbl>
    <a:band1H>
      <a:tcTxStyle/>
      <a:tcStyle>
        <a:tcBdr/>
        <a:fill>
          <a:solidFill>
            <a:srgbClr val="CBD5E6"/>
          </a:solidFill>
        </a:fill>
      </a:tcStyle>
    </a:band1H>
    <a:band2H>
      <a:tcTxStyle/>
      <a:tcStyle>
        <a:tcBdr/>
      </a:tcStyle>
    </a:band2H>
    <a:band1V>
      <a:tcTxStyle/>
      <a:tcStyle>
        <a:tcBdr/>
        <a:fill>
          <a:solidFill>
            <a:srgbClr val="CBD5E6"/>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81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7" name="Google Shape;137;p1: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158750" lvl="0" indent="0" algn="l" rtl="0">
              <a:lnSpc>
                <a:spcPct val="100000"/>
              </a:lnSpc>
              <a:spcBef>
                <a:spcPts val="0"/>
              </a:spcBef>
              <a:spcAft>
                <a:spcPts val="0"/>
              </a:spcAft>
              <a:buSzPts val="1100"/>
              <a:buFont typeface="Arial"/>
              <a:buNone/>
            </a:pPr>
            <a:r>
              <a:rPr lang="en-US"/>
              <a:t>Greetings, families.</a:t>
            </a:r>
            <a:endParaRPr/>
          </a:p>
          <a:p>
            <a:pPr marL="158750" lvl="0" indent="0" algn="l" rtl="0">
              <a:lnSpc>
                <a:spcPct val="100000"/>
              </a:lnSpc>
              <a:spcBef>
                <a:spcPts val="0"/>
              </a:spcBef>
              <a:spcAft>
                <a:spcPts val="0"/>
              </a:spcAft>
              <a:buSzPts val="1100"/>
              <a:buFont typeface="Arial"/>
              <a:buNone/>
            </a:pPr>
            <a:endParaRPr/>
          </a:p>
          <a:p>
            <a:pPr marL="158750" lvl="0" indent="0" algn="l" rtl="0">
              <a:lnSpc>
                <a:spcPct val="100000"/>
              </a:lnSpc>
              <a:spcBef>
                <a:spcPts val="0"/>
              </a:spcBef>
              <a:spcAft>
                <a:spcPts val="0"/>
              </a:spcAft>
              <a:buSzPts val="1100"/>
              <a:buFont typeface="Arial"/>
              <a:buNone/>
            </a:pPr>
            <a:r>
              <a:rPr lang="en-US"/>
              <a:t>The purpose of this PowerPoint is to provide you with information regarding Title I activities at your child’s school.</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2: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p2: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a:t>Title I is part of the United States’ current version of the Elementary and Secondary School act. It is now called the Every Student Succeeds Act, or ESSA.</a:t>
            </a:r>
            <a:endParaRPr/>
          </a:p>
          <a:p>
            <a:pPr marL="158750" lvl="0" indent="0" algn="l" rtl="0">
              <a:lnSpc>
                <a:spcPct val="100000"/>
              </a:lnSpc>
              <a:spcBef>
                <a:spcPts val="0"/>
              </a:spcBef>
              <a:spcAft>
                <a:spcPts val="0"/>
              </a:spcAft>
              <a:buSzPts val="1100"/>
              <a:buNone/>
            </a:pPr>
            <a:endParaRPr/>
          </a:p>
          <a:p>
            <a:pPr marL="158750" lvl="0" indent="0" algn="l" rtl="0">
              <a:lnSpc>
                <a:spcPct val="100000"/>
              </a:lnSpc>
              <a:spcBef>
                <a:spcPts val="0"/>
              </a:spcBef>
              <a:spcAft>
                <a:spcPts val="0"/>
              </a:spcAft>
              <a:buSzPts val="1100"/>
              <a:buFont typeface="Arial"/>
              <a:buNone/>
            </a:pPr>
            <a:r>
              <a:rPr lang="en-US"/>
              <a:t>Title I is funding provided by the United States Department of Education in order to ensure that all students have access to a high quality education.  The funds can be used to support additional learning opportunities for students and to increase parent/family engagement. </a:t>
            </a:r>
            <a:endParaRPr/>
          </a:p>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3: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3: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457200" marR="0" lvl="0" indent="-298450" algn="l" rtl="0">
              <a:lnSpc>
                <a:spcPct val="100000"/>
              </a:lnSpc>
              <a:spcBef>
                <a:spcPts val="0"/>
              </a:spcBef>
              <a:spcAft>
                <a:spcPts val="0"/>
              </a:spcAft>
              <a:buClr>
                <a:srgbClr val="000000"/>
              </a:buClr>
              <a:buSzPts val="1100"/>
              <a:buFont typeface="Arial"/>
              <a:buChar char="●"/>
            </a:pPr>
            <a:r>
              <a:rPr lang="en-US"/>
              <a:t>Title I funds must be used under the following rules:  the funds must be used to carry out the goals of the school’s improvement plan and help the school to meet its improvement goals, and funds must be used to provide students additional learning opportunities above and beyond what they are required to receive as part of their regular ELA, Math, Social Studies and Science instruction, and the funds must be used in “allowable” ways, according to the rules set by the New York State Department of Education.</a:t>
            </a:r>
            <a:endParaRPr/>
          </a:p>
          <a:p>
            <a:pPr marL="15875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4: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7" name="Google Shape;157;p4: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158750" marR="0" lvl="0" indent="0" algn="l" rtl="0">
              <a:lnSpc>
                <a:spcPct val="100000"/>
              </a:lnSpc>
              <a:spcBef>
                <a:spcPts val="0"/>
              </a:spcBef>
              <a:spcAft>
                <a:spcPts val="0"/>
              </a:spcAft>
              <a:buClr>
                <a:srgbClr val="000000"/>
              </a:buClr>
              <a:buSzPts val="1100"/>
              <a:buFont typeface="Arial"/>
              <a:buNone/>
            </a:pPr>
            <a:r>
              <a:rPr lang="en-US"/>
              <a:t>Title I funds can be used at schools in many ways to meet student needs.  These are some ways that our school uses Title I funds to support student learning.  Using Title I funds in these ways helps students to meet grade level expectations and provides students with opportunities to take more challenging classes if needed.</a:t>
            </a:r>
            <a:endParaRPr/>
          </a:p>
          <a:p>
            <a:pPr marL="158750" lvl="0" indent="0" algn="l" rtl="0">
              <a:lnSpc>
                <a:spcPct val="100000"/>
              </a:lnSpc>
              <a:spcBef>
                <a:spcPts val="0"/>
              </a:spcBef>
              <a:spcAft>
                <a:spcPts val="0"/>
              </a:spcAft>
              <a:buSzPts val="1100"/>
              <a:buNone/>
            </a:pPr>
            <a:endParaRPr/>
          </a:p>
          <a:p>
            <a:pPr marL="158750" lvl="0" indent="0" algn="l" rtl="0">
              <a:lnSpc>
                <a:spcPct val="100000"/>
              </a:lnSpc>
              <a:spcBef>
                <a:spcPts val="0"/>
              </a:spcBef>
              <a:spcAft>
                <a:spcPts val="0"/>
              </a:spcAft>
              <a:buSzPts val="1100"/>
              <a:buNone/>
            </a:pPr>
            <a:r>
              <a:rPr lang="en-US"/>
              <a:t>Under Title I, schools are required to provide parents with a variety of information pertaining to how their child is doing in school and whether or not their child is receiving extra supports.  The school should notify parents if their child is participating in any additional programming, even if it’s working with the Intervention or Reading Teacher during the day.  The school should also be providing parents with reports on how their child is doing in their extra classes.  Parents have the right to request the professional qualifications of their child’s teacher; the school will have a list of teachers who are working toward certification available in the main office. The District will notify parents of their child’s achievement on NYS assessments.  This usually happens in late August or early September.</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5: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4" name="Google Shape;164;p5: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158750" marR="0" lvl="0" indent="0" algn="l" rtl="0">
              <a:lnSpc>
                <a:spcPct val="100000"/>
              </a:lnSpc>
              <a:spcBef>
                <a:spcPts val="0"/>
              </a:spcBef>
              <a:spcAft>
                <a:spcPts val="0"/>
              </a:spcAft>
              <a:buClr>
                <a:srgbClr val="000000"/>
              </a:buClr>
              <a:buSzPts val="1100"/>
              <a:buFont typeface="Arial"/>
              <a:buNone/>
            </a:pPr>
            <a:r>
              <a:rPr lang="en-US"/>
              <a:t>Title I funds are also used for the school to host events or activities to involve parents/families in the education of their children.  These are some examples of ways that schools use the funds.  The District also uses Title I funds to help host Districtwide events that are planned through the District’s Office of Parent Engagement.</a:t>
            </a:r>
            <a:endParaRPr/>
          </a:p>
          <a:p>
            <a:pPr marL="158750" marR="0" lvl="0" indent="0" algn="l" rtl="0">
              <a:lnSpc>
                <a:spcPct val="100000"/>
              </a:lnSpc>
              <a:spcBef>
                <a:spcPts val="0"/>
              </a:spcBef>
              <a:spcAft>
                <a:spcPts val="0"/>
              </a:spcAft>
              <a:buClr>
                <a:srgbClr val="000000"/>
              </a:buClr>
              <a:buSzPts val="1100"/>
              <a:buFont typeface="Arial"/>
              <a:buNone/>
            </a:pPr>
            <a:endParaRPr/>
          </a:p>
          <a:p>
            <a:pPr marL="158750" marR="0" lvl="0" indent="0" algn="l" rtl="0">
              <a:lnSpc>
                <a:spcPct val="100000"/>
              </a:lnSpc>
              <a:spcBef>
                <a:spcPts val="0"/>
              </a:spcBef>
              <a:spcAft>
                <a:spcPts val="0"/>
              </a:spcAft>
              <a:buClr>
                <a:srgbClr val="000000"/>
              </a:buClr>
              <a:buSzPts val="1100"/>
              <a:buFont typeface="Arial"/>
              <a:buNone/>
            </a:pPr>
            <a:r>
              <a:rPr lang="en-US"/>
              <a:t>Parents have rights under Title I.  Some of those include the school making efforts to ensure that parents are represented on school teams such as PTA/PTA or the SBPT.  Parents are also required to be invited to participate in events and activities at the school, including helping the school to develop improvement plans.  Also, the school and district should be communicating with parents in the language that the parent prefers.</a:t>
            </a:r>
            <a:endParaRPr/>
          </a:p>
          <a:p>
            <a:pPr marL="15875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1" name="Google Shape;171;p6: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158750" lvl="0" indent="0" algn="l" rtl="0">
              <a:lnSpc>
                <a:spcPct val="100000"/>
              </a:lnSpc>
              <a:spcBef>
                <a:spcPts val="0"/>
              </a:spcBef>
              <a:spcAft>
                <a:spcPts val="0"/>
              </a:spcAft>
              <a:buSzPts val="1100"/>
              <a:buNone/>
            </a:pPr>
            <a:r>
              <a:rPr lang="en-US"/>
              <a:t>Use of these funds is helping our students grow and succeed, and helping our schools improve.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7: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179" name="Google Shape;179;p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5"/>
        <p:cNvGrpSpPr/>
        <p:nvPr/>
      </p:nvGrpSpPr>
      <p:grpSpPr>
        <a:xfrm>
          <a:off x="0" y="0"/>
          <a:ext cx="0" cy="0"/>
          <a:chOff x="0" y="0"/>
          <a:chExt cx="0" cy="0"/>
        </a:xfrm>
      </p:grpSpPr>
      <p:sp>
        <p:nvSpPr>
          <p:cNvPr id="16" name="Google Shape;16;p2"/>
          <p:cNvSpPr>
            <a:spLocks noGrp="1"/>
          </p:cNvSpPr>
          <p:nvPr>
            <p:ph type="pic" idx="2"/>
          </p:nvPr>
        </p:nvSpPr>
        <p:spPr>
          <a:xfrm>
            <a:off x="0" y="0"/>
            <a:ext cx="9144011" cy="3686400"/>
          </a:xfrm>
          <a:prstGeom prst="rect">
            <a:avLst/>
          </a:prstGeom>
          <a:solidFill>
            <a:srgbClr val="BECAD4"/>
          </a:solidFill>
          <a:ln>
            <a:noFill/>
          </a:ln>
        </p:spPr>
        <p:txBody>
          <a:bodyPr spcFirstLastPara="1" wrap="square" lIns="457200" tIns="457200" rIns="0" bIns="45700" anchor="t" anchorCtr="0">
            <a:noAutofit/>
          </a:bodyPr>
          <a:lstStyle>
            <a:lvl1pPr marR="0" lvl="0" algn="l" rtl="0">
              <a:lnSpc>
                <a:spcPct val="90000"/>
              </a:lnSpc>
              <a:spcBef>
                <a:spcPts val="1200"/>
              </a:spcBef>
              <a:spcAft>
                <a:spcPts val="0"/>
              </a:spcAft>
              <a:buClr>
                <a:schemeClr val="accent1"/>
              </a:buClr>
              <a:buSzPts val="3200"/>
              <a:buFont typeface="Calibri"/>
              <a:buNone/>
              <a:defRPr sz="32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2800"/>
              <a:buFont typeface="Calibri"/>
              <a:buNone/>
              <a:defRPr sz="2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2400"/>
              <a:buFont typeface="Calibri"/>
              <a:buNone/>
              <a:defRPr sz="2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9pPr>
          </a:lstStyle>
          <a:p>
            <a:endParaRPr/>
          </a:p>
        </p:txBody>
      </p:sp>
      <p:sp>
        <p:nvSpPr>
          <p:cNvPr id="17" name="Google Shape;17;p2"/>
          <p:cNvSpPr/>
          <p:nvPr/>
        </p:nvSpPr>
        <p:spPr>
          <a:xfrm>
            <a:off x="0" y="3714750"/>
            <a:ext cx="9141600" cy="14286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2"/>
          <p:cNvSpPr/>
          <p:nvPr/>
        </p:nvSpPr>
        <p:spPr>
          <a:xfrm>
            <a:off x="12" y="3686307"/>
            <a:ext cx="9141600" cy="4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 name="Google Shape;19;p2"/>
          <p:cNvSpPr txBox="1">
            <a:spLocks noGrp="1"/>
          </p:cNvSpPr>
          <p:nvPr>
            <p:ph type="title"/>
          </p:nvPr>
        </p:nvSpPr>
        <p:spPr>
          <a:xfrm>
            <a:off x="1355958" y="3806190"/>
            <a:ext cx="7056401" cy="617100"/>
          </a:xfrm>
          <a:prstGeom prst="rect">
            <a:avLst/>
          </a:prstGeom>
          <a:noFill/>
          <a:ln>
            <a:noFill/>
          </a:ln>
        </p:spPr>
        <p:txBody>
          <a:bodyPr spcFirstLastPara="1" wrap="square" lIns="91425" tIns="0" rIns="91425" bIns="0" anchor="b" anchorCtr="0">
            <a:noAutofit/>
          </a:bodyPr>
          <a:lstStyle>
            <a:lvl1pPr marR="0" lvl="0" algn="ctr">
              <a:lnSpc>
                <a:spcPct val="85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20" name="Google Shape;20;p2"/>
          <p:cNvSpPr txBox="1">
            <a:spLocks noGrp="1"/>
          </p:cNvSpPr>
          <p:nvPr>
            <p:ph type="body" idx="1"/>
          </p:nvPr>
        </p:nvSpPr>
        <p:spPr>
          <a:xfrm>
            <a:off x="1355958" y="4430268"/>
            <a:ext cx="7056402" cy="445800"/>
          </a:xfrm>
          <a:prstGeom prst="rect">
            <a:avLst/>
          </a:prstGeom>
          <a:noFill/>
          <a:ln>
            <a:noFill/>
          </a:ln>
        </p:spPr>
        <p:txBody>
          <a:bodyPr spcFirstLastPara="1" wrap="square" lIns="91425" tIns="0" rIns="91425" bIns="0" anchor="t" anchorCtr="0">
            <a:noAutofit/>
          </a:bodyPr>
          <a:lstStyle>
            <a:lvl1pPr marL="457200" marR="0" lvl="0" indent="-228600" algn="ctr">
              <a:lnSpc>
                <a:spcPct val="90000"/>
              </a:lnSpc>
              <a:spcBef>
                <a:spcPts val="0"/>
              </a:spcBef>
              <a:spcAft>
                <a:spcPts val="0"/>
              </a:spcAft>
              <a:buClr>
                <a:schemeClr val="accent1"/>
              </a:buClr>
              <a:buSzPts val="1500"/>
              <a:buFont typeface="Calibri"/>
              <a:buNone/>
              <a:defRPr sz="1500" b="0" i="0" u="none" strike="noStrike" cap="none">
                <a:solidFill>
                  <a:srgbClr val="FFFFFF"/>
                </a:solidFill>
                <a:latin typeface="Calibri"/>
                <a:ea typeface="Calibri"/>
                <a:cs typeface="Calibri"/>
                <a:sym typeface="Calibri"/>
              </a:defRPr>
            </a:lvl1pPr>
            <a:lvl2pPr marL="914400" marR="0" lvl="1" indent="-228600" algn="l">
              <a:lnSpc>
                <a:spcPct val="90000"/>
              </a:lnSpc>
              <a:spcBef>
                <a:spcPts val="600"/>
              </a:spcBef>
              <a:spcAft>
                <a:spcPts val="0"/>
              </a:spcAft>
              <a:buClr>
                <a:schemeClr val="accent1"/>
              </a:buClr>
              <a:buSzPts val="1200"/>
              <a:buFont typeface="Calibri"/>
              <a:buNone/>
              <a:defRPr sz="1200" b="0"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000"/>
              <a:buFont typeface="Calibri"/>
              <a:buNone/>
              <a:defRPr sz="1000" b="0"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9pPr>
          </a:lstStyle>
          <a:p>
            <a:endParaRPr/>
          </a:p>
        </p:txBody>
      </p:sp>
      <p:sp>
        <p:nvSpPr>
          <p:cNvPr id="21" name="Google Shape;21;p2"/>
          <p:cNvSpPr txBox="1">
            <a:spLocks noGrp="1"/>
          </p:cNvSpPr>
          <p:nvPr>
            <p:ph type="dt" idx="10"/>
          </p:nvPr>
        </p:nvSpPr>
        <p:spPr>
          <a:xfrm>
            <a:off x="1355945" y="4844839"/>
            <a:ext cx="1321315"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2"/>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3" name="Google Shape;23;p2"/>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2"/>
          <p:cNvPicPr preferRelativeResize="0"/>
          <p:nvPr/>
        </p:nvPicPr>
        <p:blipFill rotWithShape="1">
          <a:blip r:embed="rId2">
            <a:alphaModFix/>
          </a:blip>
          <a:srcRect/>
          <a:stretch/>
        </p:blipFill>
        <p:spPr>
          <a:xfrm>
            <a:off x="52722" y="3871086"/>
            <a:ext cx="1355959" cy="103967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85"/>
        <p:cNvGrpSpPr/>
        <p:nvPr/>
      </p:nvGrpSpPr>
      <p:grpSpPr>
        <a:xfrm>
          <a:off x="0" y="0"/>
          <a:ext cx="0" cy="0"/>
          <a:chOff x="0" y="0"/>
          <a:chExt cx="0" cy="0"/>
        </a:xfrm>
      </p:grpSpPr>
      <p:sp>
        <p:nvSpPr>
          <p:cNvPr id="86" name="Google Shape;86;p11"/>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7" name="Google Shape;87;p11"/>
          <p:cNvSpPr txBox="1">
            <a:spLocks noGrp="1"/>
          </p:cNvSpPr>
          <p:nvPr>
            <p:ph type="body" idx="1"/>
          </p:nvPr>
        </p:nvSpPr>
        <p:spPr>
          <a:xfrm>
            <a:off x="822960" y="1384301"/>
            <a:ext cx="3703200" cy="30174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88" name="Google Shape;88;p11"/>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p11"/>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0" name="Google Shape;90;p11"/>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1" name="Google Shape;91;p11"/>
          <p:cNvSpPr>
            <a:spLocks noGrp="1"/>
          </p:cNvSpPr>
          <p:nvPr>
            <p:ph type="pic" idx="2"/>
          </p:nvPr>
        </p:nvSpPr>
        <p:spPr>
          <a:xfrm>
            <a:off x="4633913" y="1384300"/>
            <a:ext cx="3732212" cy="3017837"/>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1_Two Content 2">
    <p:spTree>
      <p:nvGrpSpPr>
        <p:cNvPr id="1" name="Shape 92"/>
        <p:cNvGrpSpPr/>
        <p:nvPr/>
      </p:nvGrpSpPr>
      <p:grpSpPr>
        <a:xfrm>
          <a:off x="0" y="0"/>
          <a:ext cx="0" cy="0"/>
          <a:chOff x="0" y="0"/>
          <a:chExt cx="0" cy="0"/>
        </a:xfrm>
      </p:grpSpPr>
      <p:sp>
        <p:nvSpPr>
          <p:cNvPr id="93" name="Google Shape;93;p12"/>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94" name="Google Shape;94;p12"/>
          <p:cNvSpPr txBox="1">
            <a:spLocks noGrp="1"/>
          </p:cNvSpPr>
          <p:nvPr>
            <p:ph type="body" idx="1"/>
          </p:nvPr>
        </p:nvSpPr>
        <p:spPr>
          <a:xfrm>
            <a:off x="822960" y="1384301"/>
            <a:ext cx="3703200" cy="30174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95" name="Google Shape;95;p12"/>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6" name="Google Shape;96;p12"/>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7" name="Google Shape;97;p12"/>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8" name="Google Shape;98;p12"/>
          <p:cNvSpPr>
            <a:spLocks noGrp="1"/>
          </p:cNvSpPr>
          <p:nvPr>
            <p:ph type="chart" idx="2"/>
          </p:nvPr>
        </p:nvSpPr>
        <p:spPr>
          <a:xfrm>
            <a:off x="4591050" y="1384300"/>
            <a:ext cx="3817938" cy="3017838"/>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lank">
  <p:cSld name="1_Blank">
    <p:spTree>
      <p:nvGrpSpPr>
        <p:cNvPr id="1" name="Shape 99"/>
        <p:cNvGrpSpPr/>
        <p:nvPr/>
      </p:nvGrpSpPr>
      <p:grpSpPr>
        <a:xfrm>
          <a:off x="0" y="0"/>
          <a:ext cx="0" cy="0"/>
          <a:chOff x="0" y="0"/>
          <a:chExt cx="0" cy="0"/>
        </a:xfrm>
      </p:grpSpPr>
      <p:sp>
        <p:nvSpPr>
          <p:cNvPr id="100" name="Google Shape;100;p13"/>
          <p:cNvSpPr/>
          <p:nvPr/>
        </p:nvSpPr>
        <p:spPr>
          <a:xfrm>
            <a:off x="2382" y="4800600"/>
            <a:ext cx="9141600" cy="3429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13"/>
          <p:cNvSpPr/>
          <p:nvPr/>
        </p:nvSpPr>
        <p:spPr>
          <a:xfrm>
            <a:off x="12" y="4750737"/>
            <a:ext cx="9141600" cy="4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13"/>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3" name="Google Shape;103;p13"/>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 name="Google Shape;104;p13"/>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05" name="Google Shape;105;p13"/>
          <p:cNvPicPr preferRelativeResize="0"/>
          <p:nvPr/>
        </p:nvPicPr>
        <p:blipFill rotWithShape="1">
          <a:blip r:embed="rId2">
            <a:alphaModFix/>
          </a:blip>
          <a:srcRect/>
          <a:stretch/>
        </p:blipFill>
        <p:spPr>
          <a:xfrm>
            <a:off x="0" y="90640"/>
            <a:ext cx="871693" cy="668363"/>
          </a:xfrm>
          <a:prstGeom prst="rect">
            <a:avLst/>
          </a:prstGeom>
          <a:noFill/>
          <a:ln>
            <a:noFill/>
          </a:ln>
        </p:spPr>
      </p:pic>
      <p:sp>
        <p:nvSpPr>
          <p:cNvPr id="106" name="Google Shape;106;p13"/>
          <p:cNvSpPr>
            <a:spLocks noGrp="1"/>
          </p:cNvSpPr>
          <p:nvPr>
            <p:ph type="pic" idx="2"/>
          </p:nvPr>
        </p:nvSpPr>
        <p:spPr>
          <a:xfrm>
            <a:off x="822961" y="488515"/>
            <a:ext cx="7586384" cy="3958226"/>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Blank">
  <p:cSld name="1_Blank 2">
    <p:spTree>
      <p:nvGrpSpPr>
        <p:cNvPr id="1" name="Shape 107"/>
        <p:cNvGrpSpPr/>
        <p:nvPr/>
      </p:nvGrpSpPr>
      <p:grpSpPr>
        <a:xfrm>
          <a:off x="0" y="0"/>
          <a:ext cx="0" cy="0"/>
          <a:chOff x="0" y="0"/>
          <a:chExt cx="0" cy="0"/>
        </a:xfrm>
      </p:grpSpPr>
      <p:sp>
        <p:nvSpPr>
          <p:cNvPr id="108" name="Google Shape;108;p14"/>
          <p:cNvSpPr/>
          <p:nvPr/>
        </p:nvSpPr>
        <p:spPr>
          <a:xfrm>
            <a:off x="2382" y="4800600"/>
            <a:ext cx="9141600" cy="3429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109;p14"/>
          <p:cNvSpPr/>
          <p:nvPr/>
        </p:nvSpPr>
        <p:spPr>
          <a:xfrm>
            <a:off x="12" y="4750737"/>
            <a:ext cx="9141600" cy="4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14"/>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1" name="Google Shape;111;p14"/>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2" name="Google Shape;112;p14"/>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13" name="Google Shape;113;p14"/>
          <p:cNvPicPr preferRelativeResize="0"/>
          <p:nvPr/>
        </p:nvPicPr>
        <p:blipFill rotWithShape="1">
          <a:blip r:embed="rId2">
            <a:alphaModFix/>
          </a:blip>
          <a:srcRect/>
          <a:stretch/>
        </p:blipFill>
        <p:spPr>
          <a:xfrm>
            <a:off x="0" y="90640"/>
            <a:ext cx="871693" cy="668363"/>
          </a:xfrm>
          <a:prstGeom prst="rect">
            <a:avLst/>
          </a:prstGeom>
          <a:noFill/>
          <a:ln>
            <a:noFill/>
          </a:ln>
        </p:spPr>
      </p:pic>
      <p:sp>
        <p:nvSpPr>
          <p:cNvPr id="114" name="Google Shape;114;p14"/>
          <p:cNvSpPr>
            <a:spLocks noGrp="1"/>
          </p:cNvSpPr>
          <p:nvPr>
            <p:ph type="chart" idx="2"/>
          </p:nvPr>
        </p:nvSpPr>
        <p:spPr>
          <a:xfrm>
            <a:off x="871538" y="557409"/>
            <a:ext cx="7470775" cy="3963792"/>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Content with Caption">
  <p:cSld name="1_Content with Caption">
    <p:spTree>
      <p:nvGrpSpPr>
        <p:cNvPr id="1" name="Shape 115"/>
        <p:cNvGrpSpPr/>
        <p:nvPr/>
      </p:nvGrpSpPr>
      <p:grpSpPr>
        <a:xfrm>
          <a:off x="0" y="0"/>
          <a:ext cx="0" cy="0"/>
          <a:chOff x="0" y="0"/>
          <a:chExt cx="0" cy="0"/>
        </a:xfrm>
      </p:grpSpPr>
      <p:sp>
        <p:nvSpPr>
          <p:cNvPr id="116" name="Google Shape;116;p15"/>
          <p:cNvSpPr/>
          <p:nvPr/>
        </p:nvSpPr>
        <p:spPr>
          <a:xfrm>
            <a:off x="13" y="0"/>
            <a:ext cx="3038100" cy="51435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117;p15"/>
          <p:cNvSpPr/>
          <p:nvPr/>
        </p:nvSpPr>
        <p:spPr>
          <a:xfrm>
            <a:off x="3030053" y="0"/>
            <a:ext cx="480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15"/>
          <p:cNvSpPr txBox="1">
            <a:spLocks noGrp="1"/>
          </p:cNvSpPr>
          <p:nvPr>
            <p:ph type="title"/>
          </p:nvPr>
        </p:nvSpPr>
        <p:spPr>
          <a:xfrm>
            <a:off x="342900" y="759003"/>
            <a:ext cx="2400300" cy="1401266"/>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119" name="Google Shape;119;p15"/>
          <p:cNvSpPr txBox="1">
            <a:spLocks noGrp="1"/>
          </p:cNvSpPr>
          <p:nvPr>
            <p:ph type="body" idx="1"/>
          </p:nvPr>
        </p:nvSpPr>
        <p:spPr>
          <a:xfrm>
            <a:off x="342900" y="2194560"/>
            <a:ext cx="2400300" cy="2534400"/>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1200"/>
              </a:spcBef>
              <a:spcAft>
                <a:spcPts val="0"/>
              </a:spcAft>
              <a:buClr>
                <a:schemeClr val="accent1"/>
              </a:buClr>
              <a:buSzPts val="1500"/>
              <a:buFont typeface="Calibri"/>
              <a:buNone/>
              <a:defRPr sz="1500" b="0" i="0" u="none" strike="noStrike" cap="none">
                <a:solidFill>
                  <a:srgbClr val="FFFFFF"/>
                </a:solidFill>
                <a:latin typeface="Calibri"/>
                <a:ea typeface="Calibri"/>
                <a:cs typeface="Calibri"/>
                <a:sym typeface="Calibri"/>
              </a:defRPr>
            </a:lvl1pPr>
            <a:lvl2pPr marL="914400" marR="0" lvl="1" indent="-228600" algn="l">
              <a:lnSpc>
                <a:spcPct val="90000"/>
              </a:lnSpc>
              <a:spcBef>
                <a:spcPts val="200"/>
              </a:spcBef>
              <a:spcAft>
                <a:spcPts val="0"/>
              </a:spcAft>
              <a:buClr>
                <a:schemeClr val="accent1"/>
              </a:buClr>
              <a:buSzPts val="1200"/>
              <a:buFont typeface="Calibri"/>
              <a:buNone/>
              <a:defRPr sz="1200" b="0"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000"/>
              <a:buFont typeface="Calibri"/>
              <a:buNone/>
              <a:defRPr sz="1000" b="0"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9pPr>
          </a:lstStyle>
          <a:p>
            <a:endParaRPr/>
          </a:p>
        </p:txBody>
      </p:sp>
      <p:sp>
        <p:nvSpPr>
          <p:cNvPr id="120" name="Google Shape;120;p15"/>
          <p:cNvSpPr txBox="1">
            <a:spLocks noGrp="1"/>
          </p:cNvSpPr>
          <p:nvPr>
            <p:ph type="dt" idx="10"/>
          </p:nvPr>
        </p:nvSpPr>
        <p:spPr>
          <a:xfrm>
            <a:off x="349134" y="4844839"/>
            <a:ext cx="19638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1" name="Google Shape;121;p15"/>
          <p:cNvSpPr txBox="1">
            <a:spLocks noGrp="1"/>
          </p:cNvSpPr>
          <p:nvPr>
            <p:ph type="ftr" idx="11"/>
          </p:nvPr>
        </p:nvSpPr>
        <p:spPr>
          <a:xfrm>
            <a:off x="3600450" y="4844839"/>
            <a:ext cx="3486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cap="none">
                <a:solidFill>
                  <a:schemeClr val="dk2"/>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2" name="Google Shape;122;p15"/>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3" name="Google Shape;123;p15"/>
          <p:cNvSpPr>
            <a:spLocks noGrp="1"/>
          </p:cNvSpPr>
          <p:nvPr>
            <p:ph type="pic" idx="2"/>
          </p:nvPr>
        </p:nvSpPr>
        <p:spPr>
          <a:xfrm>
            <a:off x="3244241" y="200416"/>
            <a:ext cx="5780697" cy="4528747"/>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pic>
        <p:nvPicPr>
          <p:cNvPr id="124" name="Google Shape;124;p15"/>
          <p:cNvPicPr preferRelativeResize="0"/>
          <p:nvPr/>
        </p:nvPicPr>
        <p:blipFill rotWithShape="1">
          <a:blip r:embed="rId2">
            <a:alphaModFix/>
          </a:blip>
          <a:srcRect/>
          <a:stretch/>
        </p:blipFill>
        <p:spPr>
          <a:xfrm>
            <a:off x="0" y="90640"/>
            <a:ext cx="871693" cy="668363"/>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Content with Caption">
  <p:cSld name="1_Content with Caption 2">
    <p:spTree>
      <p:nvGrpSpPr>
        <p:cNvPr id="1" name="Shape 125"/>
        <p:cNvGrpSpPr/>
        <p:nvPr/>
      </p:nvGrpSpPr>
      <p:grpSpPr>
        <a:xfrm>
          <a:off x="0" y="0"/>
          <a:ext cx="0" cy="0"/>
          <a:chOff x="0" y="0"/>
          <a:chExt cx="0" cy="0"/>
        </a:xfrm>
      </p:grpSpPr>
      <p:sp>
        <p:nvSpPr>
          <p:cNvPr id="126" name="Google Shape;126;p16"/>
          <p:cNvSpPr/>
          <p:nvPr/>
        </p:nvSpPr>
        <p:spPr>
          <a:xfrm>
            <a:off x="13" y="0"/>
            <a:ext cx="3038100" cy="51435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16"/>
          <p:cNvSpPr/>
          <p:nvPr/>
        </p:nvSpPr>
        <p:spPr>
          <a:xfrm>
            <a:off x="3030053" y="0"/>
            <a:ext cx="480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6"/>
          <p:cNvSpPr txBox="1">
            <a:spLocks noGrp="1"/>
          </p:cNvSpPr>
          <p:nvPr>
            <p:ph type="title"/>
          </p:nvPr>
        </p:nvSpPr>
        <p:spPr>
          <a:xfrm>
            <a:off x="342900" y="759003"/>
            <a:ext cx="2400300" cy="1401266"/>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129" name="Google Shape;129;p16"/>
          <p:cNvSpPr txBox="1">
            <a:spLocks noGrp="1"/>
          </p:cNvSpPr>
          <p:nvPr>
            <p:ph type="body" idx="1"/>
          </p:nvPr>
        </p:nvSpPr>
        <p:spPr>
          <a:xfrm>
            <a:off x="342900" y="2194560"/>
            <a:ext cx="2400300" cy="2534400"/>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1200"/>
              </a:spcBef>
              <a:spcAft>
                <a:spcPts val="0"/>
              </a:spcAft>
              <a:buClr>
                <a:schemeClr val="accent1"/>
              </a:buClr>
              <a:buSzPts val="1500"/>
              <a:buFont typeface="Calibri"/>
              <a:buNone/>
              <a:defRPr sz="1500" b="0" i="0" u="none" strike="noStrike" cap="none">
                <a:solidFill>
                  <a:srgbClr val="FFFFFF"/>
                </a:solidFill>
                <a:latin typeface="Calibri"/>
                <a:ea typeface="Calibri"/>
                <a:cs typeface="Calibri"/>
                <a:sym typeface="Calibri"/>
              </a:defRPr>
            </a:lvl1pPr>
            <a:lvl2pPr marL="914400" marR="0" lvl="1" indent="-228600" algn="l">
              <a:lnSpc>
                <a:spcPct val="90000"/>
              </a:lnSpc>
              <a:spcBef>
                <a:spcPts val="200"/>
              </a:spcBef>
              <a:spcAft>
                <a:spcPts val="0"/>
              </a:spcAft>
              <a:buClr>
                <a:schemeClr val="accent1"/>
              </a:buClr>
              <a:buSzPts val="1200"/>
              <a:buFont typeface="Calibri"/>
              <a:buNone/>
              <a:defRPr sz="1200" b="0"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000"/>
              <a:buFont typeface="Calibri"/>
              <a:buNone/>
              <a:defRPr sz="1000" b="0"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9pPr>
          </a:lstStyle>
          <a:p>
            <a:endParaRPr/>
          </a:p>
        </p:txBody>
      </p:sp>
      <p:sp>
        <p:nvSpPr>
          <p:cNvPr id="130" name="Google Shape;130;p16"/>
          <p:cNvSpPr txBox="1">
            <a:spLocks noGrp="1"/>
          </p:cNvSpPr>
          <p:nvPr>
            <p:ph type="dt" idx="10"/>
          </p:nvPr>
        </p:nvSpPr>
        <p:spPr>
          <a:xfrm>
            <a:off x="349134" y="4844839"/>
            <a:ext cx="19638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1" name="Google Shape;131;p16"/>
          <p:cNvSpPr txBox="1">
            <a:spLocks noGrp="1"/>
          </p:cNvSpPr>
          <p:nvPr>
            <p:ph type="ftr" idx="11"/>
          </p:nvPr>
        </p:nvSpPr>
        <p:spPr>
          <a:xfrm>
            <a:off x="3600450" y="4844839"/>
            <a:ext cx="3486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cap="none">
                <a:solidFill>
                  <a:schemeClr val="dk2"/>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2" name="Google Shape;132;p16"/>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33" name="Google Shape;133;p16"/>
          <p:cNvSpPr>
            <a:spLocks noGrp="1"/>
          </p:cNvSpPr>
          <p:nvPr>
            <p:ph type="chart" idx="2"/>
          </p:nvPr>
        </p:nvSpPr>
        <p:spPr>
          <a:xfrm>
            <a:off x="3225800" y="138113"/>
            <a:ext cx="5673725" cy="4591050"/>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pic>
        <p:nvPicPr>
          <p:cNvPr id="134" name="Google Shape;134;p16"/>
          <p:cNvPicPr preferRelativeResize="0"/>
          <p:nvPr/>
        </p:nvPicPr>
        <p:blipFill rotWithShape="1">
          <a:blip r:embed="rId2">
            <a:alphaModFix/>
          </a:blip>
          <a:srcRect/>
          <a:stretch/>
        </p:blipFill>
        <p:spPr>
          <a:xfrm>
            <a:off x="0" y="90640"/>
            <a:ext cx="871693" cy="66836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p:cSld name="1_Title Only">
    <p:spTree>
      <p:nvGrpSpPr>
        <p:cNvPr id="1" name="Shape 25"/>
        <p:cNvGrpSpPr/>
        <p:nvPr/>
      </p:nvGrpSpPr>
      <p:grpSpPr>
        <a:xfrm>
          <a:off x="0" y="0"/>
          <a:ext cx="0" cy="0"/>
          <a:chOff x="0" y="0"/>
          <a:chExt cx="0" cy="0"/>
        </a:xfrm>
      </p:grpSpPr>
      <p:sp>
        <p:nvSpPr>
          <p:cNvPr id="26" name="Google Shape;26;p3"/>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27" name="Google Shape;27;p3"/>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Google Shape;28;p3"/>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3"/>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0" name="Google Shape;30;p3"/>
          <p:cNvSpPr txBox="1">
            <a:spLocks noGrp="1"/>
          </p:cNvSpPr>
          <p:nvPr>
            <p:ph type="body" idx="1"/>
          </p:nvPr>
        </p:nvSpPr>
        <p:spPr>
          <a:xfrm>
            <a:off x="822325" y="1439863"/>
            <a:ext cx="7543800" cy="3200400"/>
          </a:xfrm>
          <a:prstGeom prst="rect">
            <a:avLst/>
          </a:prstGeom>
          <a:noFill/>
          <a:ln>
            <a:noFill/>
          </a:ln>
        </p:spPr>
        <p:txBody>
          <a:bodyPr spcFirstLastPara="1" wrap="square" lIns="0" tIns="45700" rIns="0" bIns="45700" anchor="t" anchorCtr="0">
            <a:noAutofit/>
          </a:bodyPr>
          <a:lstStyle>
            <a:lvl1pPr marL="457200" lvl="0" indent="-355600" algn="l">
              <a:lnSpc>
                <a:spcPct val="90000"/>
              </a:lnSpc>
              <a:spcBef>
                <a:spcPts val="1200"/>
              </a:spcBef>
              <a:spcAft>
                <a:spcPts val="0"/>
              </a:spcAft>
              <a:buSzPts val="2000"/>
              <a:buChar char=" "/>
              <a:defRPr/>
            </a:lvl1pPr>
            <a:lvl2pPr marL="914400" lvl="1" indent="-342900" algn="l">
              <a:lnSpc>
                <a:spcPct val="90000"/>
              </a:lnSpc>
              <a:spcBef>
                <a:spcPts val="200"/>
              </a:spcBef>
              <a:spcAft>
                <a:spcPts val="0"/>
              </a:spcAft>
              <a:buSzPts val="1800"/>
              <a:buChar char="◦"/>
              <a:defRPr/>
            </a:lvl2pPr>
            <a:lvl3pPr marL="1371600" lvl="2" indent="-317500" algn="l">
              <a:lnSpc>
                <a:spcPct val="90000"/>
              </a:lnSpc>
              <a:spcBef>
                <a:spcPts val="400"/>
              </a:spcBef>
              <a:spcAft>
                <a:spcPts val="0"/>
              </a:spcAft>
              <a:buSzPts val="1400"/>
              <a:buChar char="◦"/>
              <a:defRPr/>
            </a:lvl3pPr>
            <a:lvl4pPr marL="1828800" lvl="3" indent="-317500" algn="l">
              <a:lnSpc>
                <a:spcPct val="90000"/>
              </a:lnSpc>
              <a:spcBef>
                <a:spcPts val="400"/>
              </a:spcBef>
              <a:spcAft>
                <a:spcPts val="0"/>
              </a:spcAft>
              <a:buSzPts val="1400"/>
              <a:buChar char="◦"/>
              <a:defRPr/>
            </a:lvl4pPr>
            <a:lvl5pPr marL="2286000" lvl="4" indent="-317500" algn="l">
              <a:lnSpc>
                <a:spcPct val="90000"/>
              </a:lnSpc>
              <a:spcBef>
                <a:spcPts val="400"/>
              </a:spcBef>
              <a:spcAft>
                <a:spcPts val="0"/>
              </a:spcAft>
              <a:buSzPts val="1400"/>
              <a:buChar char="◦"/>
              <a:defRPr/>
            </a:lvl5pPr>
            <a:lvl6pPr marL="2743200" lvl="5" indent="-317500" algn="l">
              <a:lnSpc>
                <a:spcPct val="90000"/>
              </a:lnSpc>
              <a:spcBef>
                <a:spcPts val="400"/>
              </a:spcBef>
              <a:spcAft>
                <a:spcPts val="0"/>
              </a:spcAft>
              <a:buSzPts val="1400"/>
              <a:buChar char="◦"/>
              <a:defRPr/>
            </a:lvl6pPr>
            <a:lvl7pPr marL="3200400" lvl="6" indent="-317500" algn="l">
              <a:lnSpc>
                <a:spcPct val="90000"/>
              </a:lnSpc>
              <a:spcBef>
                <a:spcPts val="400"/>
              </a:spcBef>
              <a:spcAft>
                <a:spcPts val="0"/>
              </a:spcAft>
              <a:buSzPts val="1400"/>
              <a:buChar char="◦"/>
              <a:defRPr/>
            </a:lvl7pPr>
            <a:lvl8pPr marL="3657600" lvl="7" indent="-317500" algn="l">
              <a:lnSpc>
                <a:spcPct val="90000"/>
              </a:lnSpc>
              <a:spcBef>
                <a:spcPts val="400"/>
              </a:spcBef>
              <a:spcAft>
                <a:spcPts val="0"/>
              </a:spcAft>
              <a:buSzPts val="1400"/>
              <a:buChar char="◦"/>
              <a:defRPr/>
            </a:lvl8pPr>
            <a:lvl9pPr marL="4114800" lvl="8" indent="-317500" algn="l">
              <a:lnSpc>
                <a:spcPct val="90000"/>
              </a:lnSpc>
              <a:spcBef>
                <a:spcPts val="400"/>
              </a:spcBef>
              <a:spcAft>
                <a:spcPts val="400"/>
              </a:spcAft>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1_Comparison">
    <p:spTree>
      <p:nvGrpSpPr>
        <p:cNvPr id="1" name="Shape 31"/>
        <p:cNvGrpSpPr/>
        <p:nvPr/>
      </p:nvGrpSpPr>
      <p:grpSpPr>
        <a:xfrm>
          <a:off x="0" y="0"/>
          <a:ext cx="0" cy="0"/>
          <a:chOff x="0" y="0"/>
          <a:chExt cx="0" cy="0"/>
        </a:xfrm>
      </p:grpSpPr>
      <p:sp>
        <p:nvSpPr>
          <p:cNvPr id="32" name="Google Shape;32;p4"/>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33" name="Google Shape;33;p4"/>
          <p:cNvSpPr txBox="1">
            <a:spLocks noGrp="1"/>
          </p:cNvSpPr>
          <p:nvPr>
            <p:ph type="body" idx="1"/>
          </p:nvPr>
        </p:nvSpPr>
        <p:spPr>
          <a:xfrm>
            <a:off x="822960" y="1384539"/>
            <a:ext cx="3703200" cy="552300"/>
          </a:xfrm>
          <a:prstGeom prst="rect">
            <a:avLst/>
          </a:prstGeom>
          <a:noFill/>
          <a:ln>
            <a:noFill/>
          </a:ln>
        </p:spPr>
        <p:txBody>
          <a:bodyPr spcFirstLastPara="1" wrap="square" lIns="91425" tIns="45700" rIns="91425" bIns="45700" anchor="ctr" anchorCtr="0">
            <a:noAutofit/>
          </a:bodyPr>
          <a:lstStyle>
            <a:lvl1pPr marL="457200" marR="0" lvl="0" indent="-228600" algn="l">
              <a:lnSpc>
                <a:spcPct val="90000"/>
              </a:lnSpc>
              <a:spcBef>
                <a:spcPts val="1200"/>
              </a:spcBef>
              <a:spcAft>
                <a:spcPts val="0"/>
              </a:spcAft>
              <a:buClr>
                <a:schemeClr val="accent1"/>
              </a:buClr>
              <a:buSzPts val="2000"/>
              <a:buFont typeface="Calibri"/>
              <a:buNone/>
              <a:defRPr sz="2000" b="0" i="0" u="none" strike="noStrike" cap="none">
                <a:solidFill>
                  <a:schemeClr val="dk2"/>
                </a:solidFill>
                <a:latin typeface="Calibri"/>
                <a:ea typeface="Calibri"/>
                <a:cs typeface="Calibri"/>
                <a:sym typeface="Calibri"/>
              </a:defRPr>
            </a:lvl1pPr>
            <a:lvl2pPr marL="914400" marR="0" lvl="1" indent="-228600" algn="l">
              <a:lnSpc>
                <a:spcPct val="90000"/>
              </a:lnSpc>
              <a:spcBef>
                <a:spcPts val="200"/>
              </a:spcBef>
              <a:spcAft>
                <a:spcPts val="0"/>
              </a:spcAft>
              <a:buClr>
                <a:schemeClr val="accent1"/>
              </a:buClr>
              <a:buSzPts val="2000"/>
              <a:buFont typeface="Calibri"/>
              <a:buNone/>
              <a:defRPr sz="2000" b="1"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800"/>
              <a:buFont typeface="Calibri"/>
              <a:buNone/>
              <a:defRPr sz="1800" b="1"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9pPr>
          </a:lstStyle>
          <a:p>
            <a:endParaRPr/>
          </a:p>
        </p:txBody>
      </p:sp>
      <p:sp>
        <p:nvSpPr>
          <p:cNvPr id="34" name="Google Shape;34;p4"/>
          <p:cNvSpPr txBox="1">
            <a:spLocks noGrp="1"/>
          </p:cNvSpPr>
          <p:nvPr>
            <p:ph type="body" idx="2"/>
          </p:nvPr>
        </p:nvSpPr>
        <p:spPr>
          <a:xfrm>
            <a:off x="822960" y="1936751"/>
            <a:ext cx="3703200" cy="24651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35" name="Google Shape;35;p4"/>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4"/>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7" name="Google Shape;37;p4"/>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8" name="Google Shape;38;p4"/>
          <p:cNvSpPr>
            <a:spLocks noGrp="1"/>
          </p:cNvSpPr>
          <p:nvPr>
            <p:ph type="chart" idx="3"/>
          </p:nvPr>
        </p:nvSpPr>
        <p:spPr>
          <a:xfrm>
            <a:off x="4591050" y="1384300"/>
            <a:ext cx="3817938" cy="3017838"/>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41" name="Google Shape;41;p5"/>
          <p:cNvSpPr txBox="1">
            <a:spLocks noGrp="1"/>
          </p:cNvSpPr>
          <p:nvPr>
            <p:ph type="body" idx="1"/>
          </p:nvPr>
        </p:nvSpPr>
        <p:spPr>
          <a:xfrm>
            <a:off x="822960" y="1384301"/>
            <a:ext cx="3703200" cy="30174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42" name="Google Shape;42;p5"/>
          <p:cNvSpPr txBox="1">
            <a:spLocks noGrp="1"/>
          </p:cNvSpPr>
          <p:nvPr>
            <p:ph type="body" idx="2"/>
          </p:nvPr>
        </p:nvSpPr>
        <p:spPr>
          <a:xfrm>
            <a:off x="4663440" y="1384301"/>
            <a:ext cx="3703200" cy="30174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43" name="Google Shape;43;p5"/>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Google Shape;44;p5"/>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5" name="Google Shape;45;p5"/>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1_Title Only 2">
    <p:spTree>
      <p:nvGrpSpPr>
        <p:cNvPr id="1" name="Shape 46"/>
        <p:cNvGrpSpPr/>
        <p:nvPr/>
      </p:nvGrpSpPr>
      <p:grpSpPr>
        <a:xfrm>
          <a:off x="0" y="0"/>
          <a:ext cx="0" cy="0"/>
          <a:chOff x="0" y="0"/>
          <a:chExt cx="0" cy="0"/>
        </a:xfrm>
      </p:grpSpPr>
      <p:sp>
        <p:nvSpPr>
          <p:cNvPr id="47" name="Google Shape;47;p6"/>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48" name="Google Shape;48;p6"/>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Google Shape;49;p6"/>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0" name="Google Shape;50;p6"/>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51" name="Google Shape;51;p6"/>
          <p:cNvSpPr>
            <a:spLocks noGrp="1"/>
          </p:cNvSpPr>
          <p:nvPr>
            <p:ph type="pic" idx="2"/>
          </p:nvPr>
        </p:nvSpPr>
        <p:spPr>
          <a:xfrm>
            <a:off x="822325" y="1446213"/>
            <a:ext cx="7543800" cy="3144837"/>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52"/>
        <p:cNvGrpSpPr/>
        <p:nvPr/>
      </p:nvGrpSpPr>
      <p:grpSpPr>
        <a:xfrm>
          <a:off x="0" y="0"/>
          <a:ext cx="0" cy="0"/>
          <a:chOff x="0" y="0"/>
          <a:chExt cx="0" cy="0"/>
        </a:xfrm>
      </p:grpSpPr>
      <p:sp>
        <p:nvSpPr>
          <p:cNvPr id="53" name="Google Shape;53;p7"/>
          <p:cNvSpPr/>
          <p:nvPr/>
        </p:nvSpPr>
        <p:spPr>
          <a:xfrm>
            <a:off x="13" y="0"/>
            <a:ext cx="3038100" cy="51435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7"/>
          <p:cNvSpPr/>
          <p:nvPr/>
        </p:nvSpPr>
        <p:spPr>
          <a:xfrm>
            <a:off x="3030053" y="0"/>
            <a:ext cx="480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7"/>
          <p:cNvSpPr txBox="1">
            <a:spLocks noGrp="1"/>
          </p:cNvSpPr>
          <p:nvPr>
            <p:ph type="title"/>
          </p:nvPr>
        </p:nvSpPr>
        <p:spPr>
          <a:xfrm>
            <a:off x="342900" y="759003"/>
            <a:ext cx="2400300" cy="1401266"/>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56" name="Google Shape;56;p7"/>
          <p:cNvSpPr txBox="1">
            <a:spLocks noGrp="1"/>
          </p:cNvSpPr>
          <p:nvPr>
            <p:ph type="body" idx="1"/>
          </p:nvPr>
        </p:nvSpPr>
        <p:spPr>
          <a:xfrm>
            <a:off x="3600450" y="548640"/>
            <a:ext cx="4869300" cy="39432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57" name="Google Shape;57;p7"/>
          <p:cNvSpPr txBox="1">
            <a:spLocks noGrp="1"/>
          </p:cNvSpPr>
          <p:nvPr>
            <p:ph type="body" idx="2"/>
          </p:nvPr>
        </p:nvSpPr>
        <p:spPr>
          <a:xfrm>
            <a:off x="342900" y="2194560"/>
            <a:ext cx="2400300" cy="2534400"/>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1200"/>
              </a:spcBef>
              <a:spcAft>
                <a:spcPts val="0"/>
              </a:spcAft>
              <a:buClr>
                <a:schemeClr val="accent1"/>
              </a:buClr>
              <a:buSzPts val="1500"/>
              <a:buFont typeface="Calibri"/>
              <a:buNone/>
              <a:defRPr sz="1500" b="0" i="0" u="none" strike="noStrike" cap="none">
                <a:solidFill>
                  <a:srgbClr val="FFFFFF"/>
                </a:solidFill>
                <a:latin typeface="Calibri"/>
                <a:ea typeface="Calibri"/>
                <a:cs typeface="Calibri"/>
                <a:sym typeface="Calibri"/>
              </a:defRPr>
            </a:lvl1pPr>
            <a:lvl2pPr marL="914400" marR="0" lvl="1" indent="-228600" algn="l">
              <a:lnSpc>
                <a:spcPct val="90000"/>
              </a:lnSpc>
              <a:spcBef>
                <a:spcPts val="200"/>
              </a:spcBef>
              <a:spcAft>
                <a:spcPts val="0"/>
              </a:spcAft>
              <a:buClr>
                <a:schemeClr val="accent1"/>
              </a:buClr>
              <a:buSzPts val="1200"/>
              <a:buFont typeface="Calibri"/>
              <a:buNone/>
              <a:defRPr sz="1200" b="0"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000"/>
              <a:buFont typeface="Calibri"/>
              <a:buNone/>
              <a:defRPr sz="1000" b="0"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9pPr>
          </a:lstStyle>
          <a:p>
            <a:endParaRPr/>
          </a:p>
        </p:txBody>
      </p:sp>
      <p:sp>
        <p:nvSpPr>
          <p:cNvPr id="58" name="Google Shape;58;p7"/>
          <p:cNvSpPr txBox="1">
            <a:spLocks noGrp="1"/>
          </p:cNvSpPr>
          <p:nvPr>
            <p:ph type="dt" idx="10"/>
          </p:nvPr>
        </p:nvSpPr>
        <p:spPr>
          <a:xfrm>
            <a:off x="349134" y="4844839"/>
            <a:ext cx="19638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Google Shape;59;p7"/>
          <p:cNvSpPr txBox="1">
            <a:spLocks noGrp="1"/>
          </p:cNvSpPr>
          <p:nvPr>
            <p:ph type="ftr" idx="11"/>
          </p:nvPr>
        </p:nvSpPr>
        <p:spPr>
          <a:xfrm>
            <a:off x="3600450" y="4844839"/>
            <a:ext cx="3486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cap="none">
                <a:solidFill>
                  <a:schemeClr val="dk2"/>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7"/>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61" name="Google Shape;61;p7"/>
          <p:cNvPicPr preferRelativeResize="0"/>
          <p:nvPr/>
        </p:nvPicPr>
        <p:blipFill rotWithShape="1">
          <a:blip r:embed="rId2">
            <a:alphaModFix/>
          </a:blip>
          <a:srcRect/>
          <a:stretch/>
        </p:blipFill>
        <p:spPr>
          <a:xfrm>
            <a:off x="0" y="90640"/>
            <a:ext cx="871693" cy="668363"/>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8"/>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64" name="Google Shape;64;p8"/>
          <p:cNvSpPr txBox="1">
            <a:spLocks noGrp="1"/>
          </p:cNvSpPr>
          <p:nvPr>
            <p:ph type="body" idx="1"/>
          </p:nvPr>
        </p:nvSpPr>
        <p:spPr>
          <a:xfrm>
            <a:off x="822960" y="1384539"/>
            <a:ext cx="3703200" cy="552300"/>
          </a:xfrm>
          <a:prstGeom prst="rect">
            <a:avLst/>
          </a:prstGeom>
          <a:noFill/>
          <a:ln>
            <a:noFill/>
          </a:ln>
        </p:spPr>
        <p:txBody>
          <a:bodyPr spcFirstLastPara="1" wrap="square" lIns="91425" tIns="45700" rIns="91425" bIns="45700" anchor="ctr" anchorCtr="0">
            <a:noAutofit/>
          </a:bodyPr>
          <a:lstStyle>
            <a:lvl1pPr marL="457200" marR="0" lvl="0" indent="-228600" algn="l">
              <a:lnSpc>
                <a:spcPct val="90000"/>
              </a:lnSpc>
              <a:spcBef>
                <a:spcPts val="1200"/>
              </a:spcBef>
              <a:spcAft>
                <a:spcPts val="0"/>
              </a:spcAft>
              <a:buClr>
                <a:schemeClr val="accent1"/>
              </a:buClr>
              <a:buSzPts val="2000"/>
              <a:buFont typeface="Calibri"/>
              <a:buNone/>
              <a:defRPr sz="2000" b="0" i="0" u="none" strike="noStrike" cap="none">
                <a:solidFill>
                  <a:schemeClr val="dk2"/>
                </a:solidFill>
                <a:latin typeface="Calibri"/>
                <a:ea typeface="Calibri"/>
                <a:cs typeface="Calibri"/>
                <a:sym typeface="Calibri"/>
              </a:defRPr>
            </a:lvl1pPr>
            <a:lvl2pPr marL="914400" marR="0" lvl="1" indent="-228600" algn="l">
              <a:lnSpc>
                <a:spcPct val="90000"/>
              </a:lnSpc>
              <a:spcBef>
                <a:spcPts val="200"/>
              </a:spcBef>
              <a:spcAft>
                <a:spcPts val="0"/>
              </a:spcAft>
              <a:buClr>
                <a:schemeClr val="accent1"/>
              </a:buClr>
              <a:buSzPts val="2000"/>
              <a:buFont typeface="Calibri"/>
              <a:buNone/>
              <a:defRPr sz="2000" b="1"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800"/>
              <a:buFont typeface="Calibri"/>
              <a:buNone/>
              <a:defRPr sz="1800" b="1"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9pPr>
          </a:lstStyle>
          <a:p>
            <a:endParaRPr/>
          </a:p>
        </p:txBody>
      </p:sp>
      <p:sp>
        <p:nvSpPr>
          <p:cNvPr id="65" name="Google Shape;65;p8"/>
          <p:cNvSpPr txBox="1">
            <a:spLocks noGrp="1"/>
          </p:cNvSpPr>
          <p:nvPr>
            <p:ph type="body" idx="2"/>
          </p:nvPr>
        </p:nvSpPr>
        <p:spPr>
          <a:xfrm>
            <a:off x="822960" y="1936751"/>
            <a:ext cx="3703200" cy="24651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66" name="Google Shape;66;p8"/>
          <p:cNvSpPr txBox="1">
            <a:spLocks noGrp="1"/>
          </p:cNvSpPr>
          <p:nvPr>
            <p:ph type="body" idx="3"/>
          </p:nvPr>
        </p:nvSpPr>
        <p:spPr>
          <a:xfrm>
            <a:off x="4663440" y="1384539"/>
            <a:ext cx="3703200" cy="552300"/>
          </a:xfrm>
          <a:prstGeom prst="rect">
            <a:avLst/>
          </a:prstGeom>
          <a:noFill/>
          <a:ln>
            <a:noFill/>
          </a:ln>
        </p:spPr>
        <p:txBody>
          <a:bodyPr spcFirstLastPara="1" wrap="square" lIns="91425" tIns="45700" rIns="91425" bIns="45700" anchor="ctr" anchorCtr="0">
            <a:noAutofit/>
          </a:bodyPr>
          <a:lstStyle>
            <a:lvl1pPr marL="457200" marR="0" lvl="0" indent="-228600" algn="l">
              <a:lnSpc>
                <a:spcPct val="90000"/>
              </a:lnSpc>
              <a:spcBef>
                <a:spcPts val="1200"/>
              </a:spcBef>
              <a:spcAft>
                <a:spcPts val="0"/>
              </a:spcAft>
              <a:buClr>
                <a:schemeClr val="accent1"/>
              </a:buClr>
              <a:buSzPts val="2000"/>
              <a:buFont typeface="Calibri"/>
              <a:buNone/>
              <a:defRPr sz="2000" b="0" i="0" u="none" strike="noStrike" cap="none">
                <a:solidFill>
                  <a:schemeClr val="dk2"/>
                </a:solidFill>
                <a:latin typeface="Calibri"/>
                <a:ea typeface="Calibri"/>
                <a:cs typeface="Calibri"/>
                <a:sym typeface="Calibri"/>
              </a:defRPr>
            </a:lvl1pPr>
            <a:lvl2pPr marL="914400" marR="0" lvl="1" indent="-228600" algn="l">
              <a:lnSpc>
                <a:spcPct val="90000"/>
              </a:lnSpc>
              <a:spcBef>
                <a:spcPts val="200"/>
              </a:spcBef>
              <a:spcAft>
                <a:spcPts val="0"/>
              </a:spcAft>
              <a:buClr>
                <a:schemeClr val="accent1"/>
              </a:buClr>
              <a:buSzPts val="2000"/>
              <a:buFont typeface="Calibri"/>
              <a:buNone/>
              <a:defRPr sz="2000" b="1"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800"/>
              <a:buFont typeface="Calibri"/>
              <a:buNone/>
              <a:defRPr sz="1800" b="1"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9pPr>
          </a:lstStyle>
          <a:p>
            <a:endParaRPr/>
          </a:p>
        </p:txBody>
      </p:sp>
      <p:sp>
        <p:nvSpPr>
          <p:cNvPr id="67" name="Google Shape;67;p8"/>
          <p:cNvSpPr txBox="1">
            <a:spLocks noGrp="1"/>
          </p:cNvSpPr>
          <p:nvPr>
            <p:ph type="body" idx="4"/>
          </p:nvPr>
        </p:nvSpPr>
        <p:spPr>
          <a:xfrm>
            <a:off x="4663440" y="1936750"/>
            <a:ext cx="3703200" cy="24651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68" name="Google Shape;68;p8"/>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9" name="Google Shape;69;p8"/>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8"/>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1_Comparison 2">
    <p:spTree>
      <p:nvGrpSpPr>
        <p:cNvPr id="1" name="Shape 71"/>
        <p:cNvGrpSpPr/>
        <p:nvPr/>
      </p:nvGrpSpPr>
      <p:grpSpPr>
        <a:xfrm>
          <a:off x="0" y="0"/>
          <a:ext cx="0" cy="0"/>
          <a:chOff x="0" y="0"/>
          <a:chExt cx="0" cy="0"/>
        </a:xfrm>
      </p:grpSpPr>
      <p:sp>
        <p:nvSpPr>
          <p:cNvPr id="72" name="Google Shape;72;p9"/>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73" name="Google Shape;73;p9"/>
          <p:cNvSpPr txBox="1">
            <a:spLocks noGrp="1"/>
          </p:cNvSpPr>
          <p:nvPr>
            <p:ph type="body" idx="1"/>
          </p:nvPr>
        </p:nvSpPr>
        <p:spPr>
          <a:xfrm>
            <a:off x="822960" y="1384539"/>
            <a:ext cx="3703200" cy="552300"/>
          </a:xfrm>
          <a:prstGeom prst="rect">
            <a:avLst/>
          </a:prstGeom>
          <a:noFill/>
          <a:ln>
            <a:noFill/>
          </a:ln>
        </p:spPr>
        <p:txBody>
          <a:bodyPr spcFirstLastPara="1" wrap="square" lIns="91425" tIns="45700" rIns="91425" bIns="45700" anchor="ctr" anchorCtr="0">
            <a:noAutofit/>
          </a:bodyPr>
          <a:lstStyle>
            <a:lvl1pPr marL="457200" marR="0" lvl="0" indent="-228600" algn="l">
              <a:lnSpc>
                <a:spcPct val="90000"/>
              </a:lnSpc>
              <a:spcBef>
                <a:spcPts val="1200"/>
              </a:spcBef>
              <a:spcAft>
                <a:spcPts val="0"/>
              </a:spcAft>
              <a:buClr>
                <a:schemeClr val="accent1"/>
              </a:buClr>
              <a:buSzPts val="2000"/>
              <a:buFont typeface="Calibri"/>
              <a:buNone/>
              <a:defRPr sz="2000" b="0" i="0" u="none" strike="noStrike" cap="none">
                <a:solidFill>
                  <a:schemeClr val="dk2"/>
                </a:solidFill>
                <a:latin typeface="Calibri"/>
                <a:ea typeface="Calibri"/>
                <a:cs typeface="Calibri"/>
                <a:sym typeface="Calibri"/>
              </a:defRPr>
            </a:lvl1pPr>
            <a:lvl2pPr marL="914400" marR="0" lvl="1" indent="-228600" algn="l">
              <a:lnSpc>
                <a:spcPct val="90000"/>
              </a:lnSpc>
              <a:spcBef>
                <a:spcPts val="200"/>
              </a:spcBef>
              <a:spcAft>
                <a:spcPts val="0"/>
              </a:spcAft>
              <a:buClr>
                <a:schemeClr val="accent1"/>
              </a:buClr>
              <a:buSzPts val="2000"/>
              <a:buFont typeface="Calibri"/>
              <a:buNone/>
              <a:defRPr sz="2000" b="1" i="0" u="none" strike="noStrike" cap="none">
                <a:solidFill>
                  <a:srgbClr val="3F3F3F"/>
                </a:solidFill>
                <a:latin typeface="Calibri"/>
                <a:ea typeface="Calibri"/>
                <a:cs typeface="Calibri"/>
                <a:sym typeface="Calibri"/>
              </a:defRPr>
            </a:lvl2pPr>
            <a:lvl3pPr marL="1371600" marR="0" lvl="2" indent="-228600" algn="l">
              <a:lnSpc>
                <a:spcPct val="90000"/>
              </a:lnSpc>
              <a:spcBef>
                <a:spcPts val="400"/>
              </a:spcBef>
              <a:spcAft>
                <a:spcPts val="0"/>
              </a:spcAft>
              <a:buClr>
                <a:schemeClr val="accent1"/>
              </a:buClr>
              <a:buSzPts val="1800"/>
              <a:buFont typeface="Calibri"/>
              <a:buNone/>
              <a:defRPr sz="1800" b="1" i="0" u="none" strike="noStrike" cap="none">
                <a:solidFill>
                  <a:srgbClr val="3F3F3F"/>
                </a:solidFill>
                <a:latin typeface="Calibri"/>
                <a:ea typeface="Calibri"/>
                <a:cs typeface="Calibri"/>
                <a:sym typeface="Calibri"/>
              </a:defRPr>
            </a:lvl3pPr>
            <a:lvl4pPr marL="1828800" marR="0" lvl="3"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4pPr>
            <a:lvl5pPr marL="2286000" marR="0" lvl="4"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5pPr>
            <a:lvl6pPr marL="2743200" marR="0" lvl="5"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6pPr>
            <a:lvl7pPr marL="3200400" marR="0" lvl="6"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7pPr>
            <a:lvl8pPr marL="3657600" marR="0" lvl="7" indent="-228600" algn="l">
              <a:lnSpc>
                <a:spcPct val="90000"/>
              </a:lnSpc>
              <a:spcBef>
                <a:spcPts val="400"/>
              </a:spcBef>
              <a:spcAft>
                <a:spcPts val="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8pPr>
            <a:lvl9pPr marL="4114800" marR="0" lvl="8" indent="-228600" algn="l">
              <a:lnSpc>
                <a:spcPct val="90000"/>
              </a:lnSpc>
              <a:spcBef>
                <a:spcPts val="400"/>
              </a:spcBef>
              <a:spcAft>
                <a:spcPts val="400"/>
              </a:spcAft>
              <a:buClr>
                <a:schemeClr val="accent1"/>
              </a:buClr>
              <a:buSzPts val="1600"/>
              <a:buFont typeface="Calibri"/>
              <a:buNone/>
              <a:defRPr sz="1600" b="1" i="0" u="none" strike="noStrike" cap="none">
                <a:solidFill>
                  <a:srgbClr val="3F3F3F"/>
                </a:solidFill>
                <a:latin typeface="Calibri"/>
                <a:ea typeface="Calibri"/>
                <a:cs typeface="Calibri"/>
                <a:sym typeface="Calibri"/>
              </a:defRPr>
            </a:lvl9pPr>
          </a:lstStyle>
          <a:p>
            <a:endParaRPr/>
          </a:p>
        </p:txBody>
      </p:sp>
      <p:sp>
        <p:nvSpPr>
          <p:cNvPr id="74" name="Google Shape;74;p9"/>
          <p:cNvSpPr txBox="1">
            <a:spLocks noGrp="1"/>
          </p:cNvSpPr>
          <p:nvPr>
            <p:ph type="body" idx="2"/>
          </p:nvPr>
        </p:nvSpPr>
        <p:spPr>
          <a:xfrm>
            <a:off x="822960" y="1936751"/>
            <a:ext cx="3703200" cy="2465100"/>
          </a:xfrm>
          <a:prstGeom prst="rect">
            <a:avLst/>
          </a:prstGeom>
          <a:noFill/>
          <a:ln>
            <a:noFill/>
          </a:ln>
        </p:spPr>
        <p:txBody>
          <a:bodyPr spcFirstLastPara="1" wrap="square" lIns="0" tIns="45700" rIns="0" bIns="45700" anchor="t" anchorCtr="0">
            <a:noAutofit/>
          </a:bodyPr>
          <a:lstStyle>
            <a:lvl1pPr marL="457200" marR="0" lvl="0" indent="-355600" algn="l">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75" name="Google Shape;75;p9"/>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9"/>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9"/>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8" name="Google Shape;78;p9"/>
          <p:cNvSpPr>
            <a:spLocks noGrp="1"/>
          </p:cNvSpPr>
          <p:nvPr>
            <p:ph type="pic" idx="3"/>
          </p:nvPr>
        </p:nvSpPr>
        <p:spPr>
          <a:xfrm>
            <a:off x="4591050" y="1384300"/>
            <a:ext cx="3817938" cy="3017838"/>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p:cSld name="1_Title Only 3">
    <p:spTree>
      <p:nvGrpSpPr>
        <p:cNvPr id="1" name="Shape 79"/>
        <p:cNvGrpSpPr/>
        <p:nvPr/>
      </p:nvGrpSpPr>
      <p:grpSpPr>
        <a:xfrm>
          <a:off x="0" y="0"/>
          <a:ext cx="0" cy="0"/>
          <a:chOff x="0" y="0"/>
          <a:chExt cx="0" cy="0"/>
        </a:xfrm>
      </p:grpSpPr>
      <p:sp>
        <p:nvSpPr>
          <p:cNvPr id="80" name="Google Shape;80;p10"/>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81" name="Google Shape;81;p10"/>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900">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0"/>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900" cap="none">
                <a:solidFill>
                  <a:srgbClr val="FFFFFF"/>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0"/>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84" name="Google Shape;84;p10"/>
          <p:cNvSpPr>
            <a:spLocks noGrp="1"/>
          </p:cNvSpPr>
          <p:nvPr>
            <p:ph type="chart" idx="2"/>
          </p:nvPr>
        </p:nvSpPr>
        <p:spPr>
          <a:xfrm>
            <a:off x="822325" y="1446213"/>
            <a:ext cx="7543800" cy="3163887"/>
          </a:xfrm>
          <a:prstGeom prst="rect">
            <a:avLst/>
          </a:prstGeom>
          <a:noFill/>
          <a:ln>
            <a:noFill/>
          </a:ln>
        </p:spPr>
        <p:txBody>
          <a:bodyPr spcFirstLastPara="1" wrap="square" lIns="0" tIns="45700" rIns="0" bIns="45700" anchor="t" anchorCtr="0">
            <a:noAutofit/>
          </a:bodyPr>
          <a:lstStyle>
            <a:lvl1pPr marR="0" lvl="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4800600"/>
            <a:ext cx="9144000" cy="3429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 name="Google Shape;7;p1"/>
          <p:cNvSpPr/>
          <p:nvPr/>
        </p:nvSpPr>
        <p:spPr>
          <a:xfrm>
            <a:off x="0" y="4750737"/>
            <a:ext cx="9144000" cy="498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 name="Google Shape;8;p1"/>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 name="Google Shape;9;p1"/>
          <p:cNvSpPr txBox="1">
            <a:spLocks noGrp="1"/>
          </p:cNvSpPr>
          <p:nvPr>
            <p:ph type="body" idx="1"/>
          </p:nvPr>
        </p:nvSpPr>
        <p:spPr>
          <a:xfrm>
            <a:off x="822959" y="1384300"/>
            <a:ext cx="7543800" cy="3017400"/>
          </a:xfrm>
          <a:prstGeom prst="rect">
            <a:avLst/>
          </a:prstGeom>
          <a:noFill/>
          <a:ln>
            <a:noFill/>
          </a:ln>
        </p:spPr>
        <p:txBody>
          <a:bodyPr spcFirstLastPara="1" wrap="square" lIns="0" tIns="45700" rIns="0" bIns="45700" anchor="t" anchorCtr="0">
            <a:no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0" name="Google Shape;10;p1"/>
          <p:cNvSpPr txBox="1">
            <a:spLocks noGrp="1"/>
          </p:cNvSpPr>
          <p:nvPr>
            <p:ph type="dt" idx="10"/>
          </p:nvPr>
        </p:nvSpPr>
        <p:spPr>
          <a:xfrm>
            <a:off x="822961" y="4844839"/>
            <a:ext cx="1854300" cy="2739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ftr" idx="11"/>
          </p:nvPr>
        </p:nvSpPr>
        <p:spPr>
          <a:xfrm>
            <a:off x="2764639" y="4844839"/>
            <a:ext cx="3617100" cy="2739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7425344"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3" name="Google Shape;13;p1"/>
          <p:cNvCxnSpPr/>
          <p:nvPr/>
        </p:nvCxnSpPr>
        <p:spPr>
          <a:xfrm>
            <a:off x="895149" y="1303384"/>
            <a:ext cx="7475100" cy="0"/>
          </a:xfrm>
          <a:prstGeom prst="straightConnector1">
            <a:avLst/>
          </a:prstGeom>
          <a:noFill/>
          <a:ln w="9525" cap="flat" cmpd="sng">
            <a:solidFill>
              <a:srgbClr val="7F7F7F"/>
            </a:solidFill>
            <a:prstDash val="solid"/>
            <a:round/>
            <a:headEnd type="none" w="sm" len="sm"/>
            <a:tailEnd type="none" w="sm" len="sm"/>
          </a:ln>
        </p:spPr>
      </p:cxnSp>
      <p:pic>
        <p:nvPicPr>
          <p:cNvPr id="14" name="Google Shape;14;p1"/>
          <p:cNvPicPr preferRelativeResize="0"/>
          <p:nvPr/>
        </p:nvPicPr>
        <p:blipFill rotWithShape="1">
          <a:blip r:embed="rId17">
            <a:alphaModFix/>
          </a:blip>
          <a:srcRect/>
          <a:stretch/>
        </p:blipFill>
        <p:spPr>
          <a:xfrm>
            <a:off x="0" y="90640"/>
            <a:ext cx="871693" cy="66836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lauren.mckoy@rcsdk12.org"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mailto:khadijah.muhammad@rcsdk12.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139" name="Google Shape;139;p17"/>
          <p:cNvPicPr preferRelativeResize="0">
            <a:picLocks noGrp="1"/>
          </p:cNvPicPr>
          <p:nvPr>
            <p:ph type="pic" idx="2"/>
          </p:nvPr>
        </p:nvPicPr>
        <p:blipFill rotWithShape="1">
          <a:blip r:embed="rId3">
            <a:alphaModFix/>
          </a:blip>
          <a:srcRect t="19766" b="19766"/>
          <a:stretch/>
        </p:blipFill>
        <p:spPr>
          <a:xfrm>
            <a:off x="0" y="0"/>
            <a:ext cx="9144011" cy="3686400"/>
          </a:xfrm>
          <a:prstGeom prst="rect">
            <a:avLst/>
          </a:prstGeom>
          <a:solidFill>
            <a:srgbClr val="BECAD4"/>
          </a:solidFill>
          <a:ln>
            <a:noFill/>
          </a:ln>
        </p:spPr>
      </p:pic>
      <p:sp>
        <p:nvSpPr>
          <p:cNvPr id="140" name="Google Shape;140;p17"/>
          <p:cNvSpPr txBox="1">
            <a:spLocks noGrp="1"/>
          </p:cNvSpPr>
          <p:nvPr>
            <p:ph type="title"/>
          </p:nvPr>
        </p:nvSpPr>
        <p:spPr>
          <a:xfrm>
            <a:off x="1355958" y="3806190"/>
            <a:ext cx="7056401" cy="617100"/>
          </a:xfrm>
          <a:prstGeom prst="rect">
            <a:avLst/>
          </a:prstGeom>
          <a:noFill/>
          <a:ln>
            <a:noFill/>
          </a:ln>
        </p:spPr>
        <p:txBody>
          <a:bodyPr spcFirstLastPara="1" wrap="square" lIns="91425" tIns="0" rIns="91425" bIns="0" anchor="b" anchorCtr="0">
            <a:noAutofit/>
          </a:bodyPr>
          <a:lstStyle/>
          <a:p>
            <a:pPr marL="0" lvl="0" indent="0" algn="ctr" rtl="0">
              <a:lnSpc>
                <a:spcPct val="85000"/>
              </a:lnSpc>
              <a:spcBef>
                <a:spcPts val="0"/>
              </a:spcBef>
              <a:spcAft>
                <a:spcPts val="0"/>
              </a:spcAft>
              <a:buSzPts val="3600"/>
              <a:buNone/>
            </a:pPr>
            <a:r>
              <a:rPr lang="en-US"/>
              <a:t>Title I Parent Meeting</a:t>
            </a:r>
            <a:endParaRPr/>
          </a:p>
        </p:txBody>
      </p:sp>
      <p:sp>
        <p:nvSpPr>
          <p:cNvPr id="141" name="Google Shape;141;p17"/>
          <p:cNvSpPr txBox="1">
            <a:spLocks noGrp="1"/>
          </p:cNvSpPr>
          <p:nvPr>
            <p:ph type="body" idx="1"/>
          </p:nvPr>
        </p:nvSpPr>
        <p:spPr>
          <a:xfrm>
            <a:off x="1355958" y="4430268"/>
            <a:ext cx="7056402" cy="445800"/>
          </a:xfrm>
          <a:prstGeom prst="rect">
            <a:avLst/>
          </a:prstGeom>
          <a:noFill/>
          <a:ln>
            <a:noFill/>
          </a:ln>
        </p:spPr>
        <p:txBody>
          <a:bodyPr spcFirstLastPara="1" wrap="square" lIns="91425" tIns="0" rIns="91425" bIns="0" anchor="t" anchorCtr="0">
            <a:noAutofit/>
          </a:bodyPr>
          <a:lstStyle/>
          <a:p>
            <a:pPr marL="457200" lvl="0" indent="-228600" algn="ctr" rtl="0">
              <a:lnSpc>
                <a:spcPct val="90000"/>
              </a:lnSpc>
              <a:spcBef>
                <a:spcPts val="0"/>
              </a:spcBef>
              <a:spcAft>
                <a:spcPts val="0"/>
              </a:spcAft>
              <a:buSzPts val="15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8"/>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p>
            <a:pPr marL="0" marR="0" lvl="0" indent="0" algn="l" rtl="0">
              <a:lnSpc>
                <a:spcPct val="85000"/>
              </a:lnSpc>
              <a:spcBef>
                <a:spcPts val="0"/>
              </a:spcBef>
              <a:spcAft>
                <a:spcPts val="0"/>
              </a:spcAft>
              <a:buClr>
                <a:srgbClr val="3F3F3F"/>
              </a:buClr>
              <a:buSzPts val="4800"/>
              <a:buFont typeface="Calibri"/>
              <a:buNone/>
            </a:pPr>
            <a:r>
              <a:rPr lang="en-US" b="1"/>
              <a:t>What is Title I?</a:t>
            </a:r>
            <a:endParaRPr/>
          </a:p>
        </p:txBody>
      </p:sp>
      <p:sp>
        <p:nvSpPr>
          <p:cNvPr id="147" name="Google Shape;147;p18"/>
          <p:cNvSpPr txBox="1">
            <a:spLocks noGrp="1"/>
          </p:cNvSpPr>
          <p:nvPr>
            <p:ph type="body" idx="1"/>
          </p:nvPr>
        </p:nvSpPr>
        <p:spPr>
          <a:xfrm>
            <a:off x="615291" y="1303053"/>
            <a:ext cx="7543800" cy="3200400"/>
          </a:xfrm>
          <a:prstGeom prst="rect">
            <a:avLst/>
          </a:prstGeom>
          <a:noFill/>
          <a:ln>
            <a:noFill/>
          </a:ln>
        </p:spPr>
        <p:txBody>
          <a:bodyPr spcFirstLastPara="1" wrap="square" lIns="0" tIns="45700" rIns="0" bIns="45700" anchor="t" anchorCtr="0">
            <a:noAutofit/>
          </a:bodyPr>
          <a:lstStyle/>
          <a:p>
            <a:pPr marL="457200" lvl="0" indent="-355600" algn="l" rtl="0">
              <a:lnSpc>
                <a:spcPct val="90000"/>
              </a:lnSpc>
              <a:spcBef>
                <a:spcPts val="1200"/>
              </a:spcBef>
              <a:spcAft>
                <a:spcPts val="0"/>
              </a:spcAft>
              <a:buSzPts val="2000"/>
              <a:buChar char=" "/>
            </a:pPr>
            <a:r>
              <a:rPr lang="en-US" sz="2800" b="1"/>
              <a:t>Part A – </a:t>
            </a:r>
            <a:endParaRPr/>
          </a:p>
          <a:p>
            <a:pPr marL="457200" lvl="0" indent="-355600" algn="l" rtl="0">
              <a:lnSpc>
                <a:spcPct val="90000"/>
              </a:lnSpc>
              <a:spcBef>
                <a:spcPts val="1200"/>
              </a:spcBef>
              <a:spcAft>
                <a:spcPts val="0"/>
              </a:spcAft>
              <a:buSzPts val="2000"/>
              <a:buFont typeface="Noto Sans Symbols"/>
              <a:buChar char="⮚"/>
            </a:pPr>
            <a:r>
              <a:rPr lang="en-US"/>
              <a:t>Elementary and Secondary Education Act, 1965</a:t>
            </a:r>
            <a:br>
              <a:rPr lang="en-US"/>
            </a:br>
            <a:endParaRPr/>
          </a:p>
          <a:p>
            <a:pPr marL="457200" lvl="0" indent="-355600" algn="l" rtl="0">
              <a:lnSpc>
                <a:spcPct val="90000"/>
              </a:lnSpc>
              <a:spcBef>
                <a:spcPts val="1200"/>
              </a:spcBef>
              <a:spcAft>
                <a:spcPts val="0"/>
              </a:spcAft>
              <a:buSzPts val="2000"/>
              <a:buFont typeface="Noto Sans Symbols"/>
              <a:buChar char="⮚"/>
            </a:pPr>
            <a:r>
              <a:rPr lang="en-US"/>
              <a:t>Provides additional funding to schools to </a:t>
            </a:r>
            <a:endParaRPr/>
          </a:p>
          <a:p>
            <a:pPr marL="1371600" lvl="2" indent="-317500" algn="l" rtl="0">
              <a:lnSpc>
                <a:spcPct val="90000"/>
              </a:lnSpc>
              <a:spcBef>
                <a:spcPts val="400"/>
              </a:spcBef>
              <a:spcAft>
                <a:spcPts val="0"/>
              </a:spcAft>
              <a:buSzPts val="1400"/>
              <a:buFont typeface="Courier New"/>
              <a:buChar char="o"/>
            </a:pPr>
            <a:r>
              <a:rPr lang="en-US" sz="2000"/>
              <a:t>support additional learning opportunities for students; </a:t>
            </a:r>
            <a:endParaRPr/>
          </a:p>
          <a:p>
            <a:pPr marL="1371600" lvl="2" indent="-317500" algn="l" rtl="0">
              <a:lnSpc>
                <a:spcPct val="90000"/>
              </a:lnSpc>
              <a:spcBef>
                <a:spcPts val="400"/>
              </a:spcBef>
              <a:spcAft>
                <a:spcPts val="0"/>
              </a:spcAft>
              <a:buSzPts val="1400"/>
              <a:buFont typeface="Courier New"/>
              <a:buChar char="o"/>
            </a:pPr>
            <a:r>
              <a:rPr lang="en-US" sz="2000"/>
              <a:t>ensure that all students have the chance to receive a high-quality education;</a:t>
            </a:r>
            <a:endParaRPr/>
          </a:p>
          <a:p>
            <a:pPr marL="1371600" lvl="2" indent="-317500" algn="l" rtl="0">
              <a:lnSpc>
                <a:spcPct val="90000"/>
              </a:lnSpc>
              <a:spcBef>
                <a:spcPts val="400"/>
              </a:spcBef>
              <a:spcAft>
                <a:spcPts val="0"/>
              </a:spcAft>
              <a:buSzPts val="1400"/>
              <a:buFont typeface="Courier New"/>
              <a:buChar char="o"/>
            </a:pPr>
            <a:r>
              <a:rPr lang="en-US" sz="2000"/>
              <a:t>increase family engagement</a:t>
            </a:r>
            <a:endParaRPr/>
          </a:p>
          <a:p>
            <a:pPr marL="457200" lvl="0" indent="-228600" algn="l" rtl="0">
              <a:lnSpc>
                <a:spcPct val="90000"/>
              </a:lnSpc>
              <a:spcBef>
                <a:spcPts val="1200"/>
              </a:spcBef>
              <a:spcAft>
                <a:spcPts val="0"/>
              </a:spcAft>
              <a:buSzPts val="20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9"/>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p>
            <a:pPr marL="0" marR="0" lvl="0" indent="0" algn="l" rtl="0">
              <a:lnSpc>
                <a:spcPct val="85000"/>
              </a:lnSpc>
              <a:spcBef>
                <a:spcPts val="0"/>
              </a:spcBef>
              <a:spcAft>
                <a:spcPts val="0"/>
              </a:spcAft>
              <a:buClr>
                <a:srgbClr val="3F3F3F"/>
              </a:buClr>
              <a:buSzPts val="4800"/>
              <a:buFont typeface="Calibri"/>
              <a:buNone/>
            </a:pPr>
            <a:r>
              <a:rPr lang="en-US" b="1"/>
              <a:t>Administration of Grants</a:t>
            </a:r>
            <a:endParaRPr b="1"/>
          </a:p>
        </p:txBody>
      </p:sp>
      <p:sp>
        <p:nvSpPr>
          <p:cNvPr id="153" name="Google Shape;153;p19"/>
          <p:cNvSpPr txBox="1">
            <a:spLocks noGrp="1"/>
          </p:cNvSpPr>
          <p:nvPr>
            <p:ph type="body" idx="1"/>
          </p:nvPr>
        </p:nvSpPr>
        <p:spPr>
          <a:xfrm>
            <a:off x="730945" y="1212011"/>
            <a:ext cx="3703200" cy="552300"/>
          </a:xfrm>
          <a:prstGeom prst="rect">
            <a:avLst/>
          </a:prstGeom>
          <a:noFill/>
          <a:ln>
            <a:noFill/>
          </a:ln>
        </p:spPr>
        <p:txBody>
          <a:bodyPr spcFirstLastPara="1" wrap="square" lIns="91425" tIns="45700" rIns="91425" bIns="45700" anchor="ctr" anchorCtr="0">
            <a:noAutofit/>
          </a:bodyPr>
          <a:lstStyle/>
          <a:p>
            <a:pPr marL="457200" marR="0" lvl="0" indent="-228600" algn="l" rtl="0">
              <a:lnSpc>
                <a:spcPct val="90000"/>
              </a:lnSpc>
              <a:spcBef>
                <a:spcPts val="1200"/>
              </a:spcBef>
              <a:spcAft>
                <a:spcPts val="0"/>
              </a:spcAft>
              <a:buClr>
                <a:schemeClr val="accent1"/>
              </a:buClr>
              <a:buSzPts val="2000"/>
              <a:buFont typeface="Calibri"/>
              <a:buNone/>
            </a:pPr>
            <a:r>
              <a:rPr lang="en-US" b="1"/>
              <a:t>Rules of thumb:</a:t>
            </a:r>
            <a:endParaRPr b="1"/>
          </a:p>
        </p:txBody>
      </p:sp>
      <p:sp>
        <p:nvSpPr>
          <p:cNvPr id="154" name="Google Shape;154;p19"/>
          <p:cNvSpPr txBox="1">
            <a:spLocks noGrp="1"/>
          </p:cNvSpPr>
          <p:nvPr>
            <p:ph type="body" idx="2"/>
          </p:nvPr>
        </p:nvSpPr>
        <p:spPr>
          <a:xfrm>
            <a:off x="822960" y="1764311"/>
            <a:ext cx="7557362" cy="2465100"/>
          </a:xfrm>
          <a:prstGeom prst="rect">
            <a:avLst/>
          </a:prstGeom>
          <a:noFill/>
          <a:ln>
            <a:noFill/>
          </a:ln>
        </p:spPr>
        <p:txBody>
          <a:bodyPr spcFirstLastPara="1" wrap="square" lIns="0" tIns="45700" rIns="0" bIns="45700" anchor="t" anchorCtr="0">
            <a:noAutofit/>
          </a:bodyPr>
          <a:lstStyle/>
          <a:p>
            <a:pPr marL="457200" lvl="0" indent="-355600" algn="l" rtl="0">
              <a:lnSpc>
                <a:spcPct val="90000"/>
              </a:lnSpc>
              <a:spcBef>
                <a:spcPts val="1200"/>
              </a:spcBef>
              <a:spcAft>
                <a:spcPts val="0"/>
              </a:spcAft>
              <a:buSzPts val="2000"/>
              <a:buFont typeface="Noto Sans Symbols"/>
              <a:buChar char="⮚"/>
            </a:pPr>
            <a:r>
              <a:rPr lang="en-US"/>
              <a:t>Expenditures must be reasonable and necessary to carry out the goals of the grant</a:t>
            </a:r>
            <a:endParaRPr/>
          </a:p>
          <a:p>
            <a:pPr marL="457200" lvl="0" indent="-355600" algn="l" rtl="0">
              <a:lnSpc>
                <a:spcPct val="90000"/>
              </a:lnSpc>
              <a:spcBef>
                <a:spcPts val="1200"/>
              </a:spcBef>
              <a:spcAft>
                <a:spcPts val="0"/>
              </a:spcAft>
              <a:buSzPts val="2000"/>
              <a:buFont typeface="Noto Sans Symbols"/>
              <a:buChar char="⮚"/>
            </a:pPr>
            <a:r>
              <a:rPr lang="en-US"/>
              <a:t>Allowable under the intent of the grant</a:t>
            </a:r>
            <a:endParaRPr/>
          </a:p>
          <a:p>
            <a:pPr marL="457200" lvl="0" indent="-355600" algn="l" rtl="0">
              <a:lnSpc>
                <a:spcPct val="90000"/>
              </a:lnSpc>
              <a:spcBef>
                <a:spcPts val="1200"/>
              </a:spcBef>
              <a:spcAft>
                <a:spcPts val="0"/>
              </a:spcAft>
              <a:buSzPts val="2000"/>
              <a:buFont typeface="Noto Sans Symbols"/>
              <a:buChar char="⮚"/>
            </a:pPr>
            <a:r>
              <a:rPr lang="en-US"/>
              <a:t>Must be in additional to required instructional services provided to students as part of their regular school day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0"/>
          <p:cNvSpPr txBox="1">
            <a:spLocks noGrp="1"/>
          </p:cNvSpPr>
          <p:nvPr>
            <p:ph type="title"/>
          </p:nvPr>
        </p:nvSpPr>
        <p:spPr>
          <a:xfrm>
            <a:off x="800110" y="296203"/>
            <a:ext cx="7543800" cy="1088100"/>
          </a:xfrm>
          <a:prstGeom prst="rect">
            <a:avLst/>
          </a:prstGeom>
          <a:noFill/>
          <a:ln>
            <a:noFill/>
          </a:ln>
        </p:spPr>
        <p:txBody>
          <a:bodyPr spcFirstLastPara="1" wrap="square" lIns="91425" tIns="45700" rIns="91425" bIns="45700" anchor="b" anchorCtr="0">
            <a:noAutofit/>
          </a:bodyPr>
          <a:lstStyle/>
          <a:p>
            <a:pPr marL="0" marR="0" lvl="0" indent="0" algn="l" rtl="0">
              <a:lnSpc>
                <a:spcPct val="85000"/>
              </a:lnSpc>
              <a:spcBef>
                <a:spcPts val="0"/>
              </a:spcBef>
              <a:spcAft>
                <a:spcPts val="0"/>
              </a:spcAft>
              <a:buClr>
                <a:srgbClr val="3F3F3F"/>
              </a:buClr>
              <a:buSzPts val="4800"/>
              <a:buFont typeface="Calibri"/>
              <a:buNone/>
            </a:pPr>
            <a:r>
              <a:rPr lang="en-US" b="1"/>
              <a:t>How are Title I funds used at my school?</a:t>
            </a:r>
            <a:endParaRPr b="1"/>
          </a:p>
        </p:txBody>
      </p:sp>
      <p:sp>
        <p:nvSpPr>
          <p:cNvPr id="160" name="Google Shape;160;p20"/>
          <p:cNvSpPr txBox="1">
            <a:spLocks noGrp="1"/>
          </p:cNvSpPr>
          <p:nvPr>
            <p:ph type="body" idx="1"/>
          </p:nvPr>
        </p:nvSpPr>
        <p:spPr>
          <a:xfrm>
            <a:off x="822960" y="1384301"/>
            <a:ext cx="3703200" cy="3017400"/>
          </a:xfrm>
          <a:prstGeom prst="rect">
            <a:avLst/>
          </a:prstGeom>
          <a:noFill/>
          <a:ln>
            <a:noFill/>
          </a:ln>
        </p:spPr>
        <p:txBody>
          <a:bodyPr spcFirstLastPara="1" wrap="square" lIns="0" tIns="45700" rIns="0" bIns="45700" anchor="t" anchorCtr="0">
            <a:noAutofit/>
          </a:bodyPr>
          <a:lstStyle/>
          <a:p>
            <a:pPr marL="176213" lvl="0" indent="-3175" algn="l" rtl="0">
              <a:lnSpc>
                <a:spcPct val="90000"/>
              </a:lnSpc>
              <a:spcBef>
                <a:spcPts val="1200"/>
              </a:spcBef>
              <a:spcAft>
                <a:spcPts val="0"/>
              </a:spcAft>
              <a:buSzPts val="2000"/>
              <a:buChar char=" "/>
            </a:pPr>
            <a:r>
              <a:rPr lang="en-US" b="1">
                <a:solidFill>
                  <a:schemeClr val="accent1"/>
                </a:solidFill>
              </a:rPr>
              <a:t>Supplemental Instruction</a:t>
            </a:r>
            <a:endParaRPr/>
          </a:p>
          <a:p>
            <a:pPr marL="457200" lvl="0" indent="-355600" algn="l" rtl="0">
              <a:lnSpc>
                <a:spcPct val="90000"/>
              </a:lnSpc>
              <a:spcBef>
                <a:spcPts val="1200"/>
              </a:spcBef>
              <a:spcAft>
                <a:spcPts val="0"/>
              </a:spcAft>
              <a:buSzPts val="2000"/>
              <a:buFont typeface="Noto Sans Symbols"/>
              <a:buChar char="⮚"/>
            </a:pPr>
            <a:r>
              <a:rPr lang="en-US" sz="1800"/>
              <a:t>Hiring of additional Reading or Intervention Teachers</a:t>
            </a:r>
            <a:endParaRPr/>
          </a:p>
          <a:p>
            <a:pPr marL="457200" lvl="0" indent="-355600" algn="l" rtl="0">
              <a:lnSpc>
                <a:spcPct val="90000"/>
              </a:lnSpc>
              <a:spcBef>
                <a:spcPts val="1200"/>
              </a:spcBef>
              <a:spcAft>
                <a:spcPts val="0"/>
              </a:spcAft>
              <a:buSzPts val="2000"/>
              <a:buFont typeface="Noto Sans Symbols"/>
              <a:buChar char="⮚"/>
            </a:pPr>
            <a:r>
              <a:rPr lang="en-US" sz="1800"/>
              <a:t>Providing after school, Saturday or break programs</a:t>
            </a:r>
            <a:endParaRPr/>
          </a:p>
          <a:p>
            <a:pPr marL="457200" lvl="0" indent="-355600" algn="l" rtl="0">
              <a:lnSpc>
                <a:spcPct val="90000"/>
              </a:lnSpc>
              <a:spcBef>
                <a:spcPts val="1200"/>
              </a:spcBef>
              <a:spcAft>
                <a:spcPts val="0"/>
              </a:spcAft>
              <a:buSzPts val="2000"/>
              <a:buFont typeface="Noto Sans Symbols"/>
              <a:buChar char="⮚"/>
            </a:pPr>
            <a:r>
              <a:rPr lang="en-US" sz="1800"/>
              <a:t>Purchasing of additional resources to support student learning (books, software, supplies and materials)</a:t>
            </a:r>
            <a:endParaRPr/>
          </a:p>
          <a:p>
            <a:pPr marL="176213" lvl="0" indent="123824" algn="l" rtl="0">
              <a:lnSpc>
                <a:spcPct val="90000"/>
              </a:lnSpc>
              <a:spcBef>
                <a:spcPts val="1200"/>
              </a:spcBef>
              <a:spcAft>
                <a:spcPts val="0"/>
              </a:spcAft>
              <a:buSzPts val="2000"/>
              <a:buNone/>
            </a:pPr>
            <a:endParaRPr b="1">
              <a:solidFill>
                <a:schemeClr val="accent1"/>
              </a:solidFill>
            </a:endParaRPr>
          </a:p>
        </p:txBody>
      </p:sp>
      <p:sp>
        <p:nvSpPr>
          <p:cNvPr id="161" name="Google Shape;161;p20"/>
          <p:cNvSpPr txBox="1">
            <a:spLocks noGrp="1"/>
          </p:cNvSpPr>
          <p:nvPr>
            <p:ph type="body" idx="2"/>
          </p:nvPr>
        </p:nvSpPr>
        <p:spPr>
          <a:xfrm>
            <a:off x="4663560" y="1384301"/>
            <a:ext cx="4031866" cy="3017400"/>
          </a:xfrm>
          <a:prstGeom prst="rect">
            <a:avLst/>
          </a:prstGeom>
          <a:noFill/>
          <a:ln>
            <a:noFill/>
          </a:ln>
        </p:spPr>
        <p:txBody>
          <a:bodyPr spcFirstLastPara="1" wrap="square" lIns="0" tIns="45700" rIns="0" bIns="45700" anchor="t" anchorCtr="0">
            <a:noAutofit/>
          </a:bodyPr>
          <a:lstStyle/>
          <a:p>
            <a:pPr marL="101600" lvl="0" indent="0" algn="l" rtl="0">
              <a:lnSpc>
                <a:spcPct val="90000"/>
              </a:lnSpc>
              <a:spcBef>
                <a:spcPts val="1200"/>
              </a:spcBef>
              <a:spcAft>
                <a:spcPts val="0"/>
              </a:spcAft>
              <a:buSzPts val="2000"/>
              <a:buNone/>
            </a:pPr>
            <a:r>
              <a:rPr lang="en-US" b="1">
                <a:solidFill>
                  <a:schemeClr val="accent1"/>
                </a:solidFill>
              </a:rPr>
              <a:t>The school should…</a:t>
            </a:r>
            <a:endParaRPr/>
          </a:p>
          <a:p>
            <a:pPr marL="457200" lvl="0" indent="-355600" algn="l" rtl="0">
              <a:lnSpc>
                <a:spcPct val="90000"/>
              </a:lnSpc>
              <a:spcBef>
                <a:spcPts val="1200"/>
              </a:spcBef>
              <a:spcAft>
                <a:spcPts val="0"/>
              </a:spcAft>
              <a:buSzPts val="2000"/>
              <a:buFont typeface="Noto Sans Symbols"/>
              <a:buChar char="⮚"/>
            </a:pPr>
            <a:r>
              <a:rPr lang="en-US" sz="1800"/>
              <a:t>Notify parents if their child is participating in extra programs and update parents on their child’s progress</a:t>
            </a:r>
            <a:endParaRPr/>
          </a:p>
          <a:p>
            <a:pPr marL="457200" lvl="0" indent="-355600" algn="l" rtl="0">
              <a:lnSpc>
                <a:spcPct val="90000"/>
              </a:lnSpc>
              <a:spcBef>
                <a:spcPts val="1200"/>
              </a:spcBef>
              <a:spcAft>
                <a:spcPts val="0"/>
              </a:spcAft>
              <a:buSzPts val="2000"/>
              <a:buFont typeface="Noto Sans Symbols"/>
              <a:buChar char="⮚"/>
            </a:pPr>
            <a:r>
              <a:rPr lang="en-US" sz="1800"/>
              <a:t>Offer information about the professional qualifications of their child’s teacher</a:t>
            </a:r>
            <a:endParaRPr/>
          </a:p>
          <a:p>
            <a:pPr marL="457200" lvl="0" indent="-355600" algn="l" rtl="0">
              <a:lnSpc>
                <a:spcPct val="90000"/>
              </a:lnSpc>
              <a:spcBef>
                <a:spcPts val="1200"/>
              </a:spcBef>
              <a:spcAft>
                <a:spcPts val="0"/>
              </a:spcAft>
              <a:buSzPts val="2000"/>
              <a:buFont typeface="Noto Sans Symbols"/>
              <a:buChar char="⮚"/>
            </a:pPr>
            <a:r>
              <a:rPr lang="en-US" sz="1800"/>
              <a:t>Notify parents on the achievement of their child on NYS assessments</a:t>
            </a:r>
            <a:endParaRPr sz="1800"/>
          </a:p>
          <a:p>
            <a:pPr marL="101600" lvl="0" indent="0" algn="l" rtl="0">
              <a:lnSpc>
                <a:spcPct val="90000"/>
              </a:lnSpc>
              <a:spcBef>
                <a:spcPts val="1200"/>
              </a:spcBef>
              <a:spcAft>
                <a:spcPts val="0"/>
              </a:spcAft>
              <a:buSzPts val="2000"/>
              <a:buNone/>
            </a:pPr>
            <a:endParaRPr sz="1800" b="1">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1"/>
          <p:cNvSpPr txBox="1">
            <a:spLocks noGrp="1"/>
          </p:cNvSpPr>
          <p:nvPr>
            <p:ph type="title"/>
          </p:nvPr>
        </p:nvSpPr>
        <p:spPr>
          <a:xfrm>
            <a:off x="800110" y="296203"/>
            <a:ext cx="7543800" cy="1088100"/>
          </a:xfrm>
          <a:prstGeom prst="rect">
            <a:avLst/>
          </a:prstGeom>
          <a:noFill/>
          <a:ln>
            <a:noFill/>
          </a:ln>
        </p:spPr>
        <p:txBody>
          <a:bodyPr spcFirstLastPara="1" wrap="square" lIns="91425" tIns="45700" rIns="91425" bIns="45700" anchor="b" anchorCtr="0">
            <a:noAutofit/>
          </a:bodyPr>
          <a:lstStyle/>
          <a:p>
            <a:pPr marL="0" marR="0" lvl="0" indent="0" algn="l" rtl="0">
              <a:lnSpc>
                <a:spcPct val="85000"/>
              </a:lnSpc>
              <a:spcBef>
                <a:spcPts val="0"/>
              </a:spcBef>
              <a:spcAft>
                <a:spcPts val="0"/>
              </a:spcAft>
              <a:buClr>
                <a:srgbClr val="3F3F3F"/>
              </a:buClr>
              <a:buSzPts val="4800"/>
              <a:buFont typeface="Calibri"/>
              <a:buNone/>
            </a:pPr>
            <a:r>
              <a:rPr lang="en-US" b="1"/>
              <a:t>How are Title I funds used at my school?</a:t>
            </a:r>
            <a:endParaRPr b="1"/>
          </a:p>
        </p:txBody>
      </p:sp>
      <p:sp>
        <p:nvSpPr>
          <p:cNvPr id="167" name="Google Shape;167;p21"/>
          <p:cNvSpPr txBox="1">
            <a:spLocks noGrp="1"/>
          </p:cNvSpPr>
          <p:nvPr>
            <p:ph type="body" idx="1"/>
          </p:nvPr>
        </p:nvSpPr>
        <p:spPr>
          <a:xfrm>
            <a:off x="822960" y="1384301"/>
            <a:ext cx="3703200" cy="3017400"/>
          </a:xfrm>
          <a:prstGeom prst="rect">
            <a:avLst/>
          </a:prstGeom>
          <a:noFill/>
          <a:ln>
            <a:noFill/>
          </a:ln>
        </p:spPr>
        <p:txBody>
          <a:bodyPr spcFirstLastPara="1" wrap="square" lIns="0" tIns="45700" rIns="0" bIns="45700" anchor="t" anchorCtr="0">
            <a:noAutofit/>
          </a:bodyPr>
          <a:lstStyle/>
          <a:p>
            <a:pPr marL="173038" lvl="0" indent="0" algn="l" rtl="0">
              <a:lnSpc>
                <a:spcPct val="90000"/>
              </a:lnSpc>
              <a:spcBef>
                <a:spcPts val="1200"/>
              </a:spcBef>
              <a:spcAft>
                <a:spcPts val="0"/>
              </a:spcAft>
              <a:buSzPts val="2000"/>
              <a:buNone/>
            </a:pPr>
            <a:r>
              <a:rPr lang="en-US" b="1">
                <a:solidFill>
                  <a:schemeClr val="accent1"/>
                </a:solidFill>
              </a:rPr>
              <a:t>Parent/Family Engagement Activities</a:t>
            </a:r>
            <a:endParaRPr/>
          </a:p>
          <a:p>
            <a:pPr marL="457200" lvl="0" indent="-355600" algn="l" rtl="0">
              <a:lnSpc>
                <a:spcPct val="90000"/>
              </a:lnSpc>
              <a:spcBef>
                <a:spcPts val="1200"/>
              </a:spcBef>
              <a:spcAft>
                <a:spcPts val="0"/>
              </a:spcAft>
              <a:buSzPts val="2000"/>
              <a:buFont typeface="Noto Sans Symbols"/>
              <a:buChar char="⮚"/>
            </a:pPr>
            <a:r>
              <a:rPr lang="en-US" sz="1800"/>
              <a:t>Orientations</a:t>
            </a:r>
            <a:endParaRPr/>
          </a:p>
          <a:p>
            <a:pPr marL="457200" lvl="0" indent="-355600" algn="l" rtl="0">
              <a:lnSpc>
                <a:spcPct val="90000"/>
              </a:lnSpc>
              <a:spcBef>
                <a:spcPts val="1200"/>
              </a:spcBef>
              <a:spcAft>
                <a:spcPts val="0"/>
              </a:spcAft>
              <a:buSzPts val="2000"/>
              <a:buFont typeface="Noto Sans Symbols"/>
              <a:buChar char="⮚"/>
            </a:pPr>
            <a:r>
              <a:rPr lang="en-US" sz="1800"/>
              <a:t>Open House</a:t>
            </a:r>
            <a:endParaRPr/>
          </a:p>
          <a:p>
            <a:pPr marL="457200" lvl="0" indent="-355600" algn="l" rtl="0">
              <a:lnSpc>
                <a:spcPct val="90000"/>
              </a:lnSpc>
              <a:spcBef>
                <a:spcPts val="1200"/>
              </a:spcBef>
              <a:spcAft>
                <a:spcPts val="0"/>
              </a:spcAft>
              <a:buSzPts val="2000"/>
              <a:buFont typeface="Noto Sans Symbols"/>
              <a:buChar char="⮚"/>
            </a:pPr>
            <a:r>
              <a:rPr lang="en-US" sz="1800"/>
              <a:t>Parent Group Meetings</a:t>
            </a:r>
            <a:endParaRPr/>
          </a:p>
          <a:p>
            <a:pPr marL="457200" lvl="0" indent="-355600" algn="l" rtl="0">
              <a:lnSpc>
                <a:spcPct val="90000"/>
              </a:lnSpc>
              <a:spcBef>
                <a:spcPts val="1200"/>
              </a:spcBef>
              <a:spcAft>
                <a:spcPts val="0"/>
              </a:spcAft>
              <a:buSzPts val="2000"/>
              <a:buFont typeface="Noto Sans Symbols"/>
              <a:buChar char="⮚"/>
            </a:pPr>
            <a:r>
              <a:rPr lang="en-US" sz="1800"/>
              <a:t>Parent Center Resources</a:t>
            </a:r>
            <a:endParaRPr/>
          </a:p>
          <a:p>
            <a:pPr marL="457200" lvl="0" indent="-355600" algn="l" rtl="0">
              <a:lnSpc>
                <a:spcPct val="90000"/>
              </a:lnSpc>
              <a:spcBef>
                <a:spcPts val="1200"/>
              </a:spcBef>
              <a:spcAft>
                <a:spcPts val="0"/>
              </a:spcAft>
              <a:buSzPts val="2000"/>
              <a:buFont typeface="Noto Sans Symbols"/>
              <a:buChar char="⮚"/>
            </a:pPr>
            <a:r>
              <a:rPr lang="en-US" sz="1800"/>
              <a:t>More…</a:t>
            </a:r>
            <a:endParaRPr sz="1800"/>
          </a:p>
          <a:p>
            <a:pPr marL="176213" lvl="0" indent="123824" algn="l" rtl="0">
              <a:lnSpc>
                <a:spcPct val="90000"/>
              </a:lnSpc>
              <a:spcBef>
                <a:spcPts val="1200"/>
              </a:spcBef>
              <a:spcAft>
                <a:spcPts val="0"/>
              </a:spcAft>
              <a:buSzPts val="2000"/>
              <a:buNone/>
            </a:pPr>
            <a:endParaRPr b="1">
              <a:solidFill>
                <a:schemeClr val="accent1"/>
              </a:solidFill>
            </a:endParaRPr>
          </a:p>
        </p:txBody>
      </p:sp>
      <p:sp>
        <p:nvSpPr>
          <p:cNvPr id="168" name="Google Shape;168;p21"/>
          <p:cNvSpPr txBox="1">
            <a:spLocks noGrp="1"/>
          </p:cNvSpPr>
          <p:nvPr>
            <p:ph type="body" idx="2"/>
          </p:nvPr>
        </p:nvSpPr>
        <p:spPr>
          <a:xfrm>
            <a:off x="4663560" y="1384301"/>
            <a:ext cx="3703200" cy="3017400"/>
          </a:xfrm>
          <a:prstGeom prst="rect">
            <a:avLst/>
          </a:prstGeom>
          <a:noFill/>
          <a:ln>
            <a:noFill/>
          </a:ln>
        </p:spPr>
        <p:txBody>
          <a:bodyPr spcFirstLastPara="1" wrap="square" lIns="0" tIns="45700" rIns="0" bIns="45700" anchor="t" anchorCtr="0">
            <a:noAutofit/>
          </a:bodyPr>
          <a:lstStyle/>
          <a:p>
            <a:pPr marL="101600" lvl="0" indent="0" algn="l" rtl="0">
              <a:lnSpc>
                <a:spcPct val="90000"/>
              </a:lnSpc>
              <a:spcBef>
                <a:spcPts val="1200"/>
              </a:spcBef>
              <a:spcAft>
                <a:spcPts val="0"/>
              </a:spcAft>
              <a:buSzPts val="2000"/>
              <a:buNone/>
            </a:pPr>
            <a:r>
              <a:rPr lang="en-US" b="1">
                <a:solidFill>
                  <a:schemeClr val="accent1"/>
                </a:solidFill>
              </a:rPr>
              <a:t>The school should…</a:t>
            </a:r>
            <a:endParaRPr/>
          </a:p>
          <a:p>
            <a:pPr marL="457200" lvl="0" indent="-355600" algn="l" rtl="0">
              <a:lnSpc>
                <a:spcPct val="90000"/>
              </a:lnSpc>
              <a:spcBef>
                <a:spcPts val="1200"/>
              </a:spcBef>
              <a:spcAft>
                <a:spcPts val="0"/>
              </a:spcAft>
              <a:buSzPts val="2000"/>
              <a:buFont typeface="Noto Sans Symbols"/>
              <a:buChar char="⮚"/>
            </a:pPr>
            <a:r>
              <a:rPr lang="en-US" sz="1800"/>
              <a:t>Have a parent group and school-based planning team with parents on it</a:t>
            </a:r>
            <a:endParaRPr/>
          </a:p>
          <a:p>
            <a:pPr marL="457200" lvl="0" indent="-355600" algn="l" rtl="0">
              <a:lnSpc>
                <a:spcPct val="90000"/>
              </a:lnSpc>
              <a:spcBef>
                <a:spcPts val="1200"/>
              </a:spcBef>
              <a:spcAft>
                <a:spcPts val="0"/>
              </a:spcAft>
              <a:buSzPts val="2000"/>
              <a:buFont typeface="Noto Sans Symbols"/>
              <a:buChar char="⮚"/>
            </a:pPr>
            <a:r>
              <a:rPr lang="en-US" sz="1800"/>
              <a:t>Invite parents to participate activities at the school, including developing school improvement plans</a:t>
            </a:r>
            <a:endParaRPr/>
          </a:p>
          <a:p>
            <a:pPr marL="457200" lvl="0" indent="-355600" algn="l" rtl="0">
              <a:lnSpc>
                <a:spcPct val="90000"/>
              </a:lnSpc>
              <a:spcBef>
                <a:spcPts val="1200"/>
              </a:spcBef>
              <a:spcAft>
                <a:spcPts val="0"/>
              </a:spcAft>
              <a:buSzPts val="2000"/>
              <a:buFont typeface="Noto Sans Symbols"/>
              <a:buChar char="⮚"/>
            </a:pPr>
            <a:r>
              <a:rPr lang="en-US" sz="1800"/>
              <a:t>Communicate with parents in the language that the parent prefers</a:t>
            </a:r>
            <a:endParaRPr/>
          </a:p>
          <a:p>
            <a:pPr marL="457200" lvl="0" indent="-228600" algn="l" rtl="0">
              <a:lnSpc>
                <a:spcPct val="90000"/>
              </a:lnSpc>
              <a:spcBef>
                <a:spcPts val="1200"/>
              </a:spcBef>
              <a:spcAft>
                <a:spcPts val="0"/>
              </a:spcAft>
              <a:buSzPts val="2000"/>
              <a:buFont typeface="Noto Sans Symbols"/>
              <a:buNone/>
            </a:pPr>
            <a:endParaRPr/>
          </a:p>
          <a:p>
            <a:pPr marL="457200" lvl="0" indent="-228600" algn="l" rtl="0">
              <a:lnSpc>
                <a:spcPct val="90000"/>
              </a:lnSpc>
              <a:spcBef>
                <a:spcPts val="1200"/>
              </a:spcBef>
              <a:spcAft>
                <a:spcPts val="0"/>
              </a:spcAft>
              <a:buSzPts val="2000"/>
              <a:buFont typeface="Noto Sans Symbols"/>
              <a:buNone/>
            </a:pPr>
            <a:endParaRPr/>
          </a:p>
          <a:p>
            <a:pPr marL="101600" lvl="0" indent="0" algn="l" rtl="0">
              <a:lnSpc>
                <a:spcPct val="90000"/>
              </a:lnSpc>
              <a:spcBef>
                <a:spcPts val="1200"/>
              </a:spcBef>
              <a:spcAft>
                <a:spcPts val="0"/>
              </a:spcAft>
              <a:buSzPts val="2000"/>
              <a:buNone/>
            </a:pPr>
            <a:endParaRPr b="1">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2"/>
          <p:cNvSpPr txBox="1">
            <a:spLocks noGrp="1"/>
          </p:cNvSpPr>
          <p:nvPr>
            <p:ph type="title"/>
          </p:nvPr>
        </p:nvSpPr>
        <p:spPr>
          <a:xfrm>
            <a:off x="822960" y="214953"/>
            <a:ext cx="7543800" cy="1088100"/>
          </a:xfrm>
          <a:prstGeom prst="rect">
            <a:avLst/>
          </a:prstGeom>
          <a:noFill/>
          <a:ln>
            <a:noFill/>
          </a:ln>
        </p:spPr>
        <p:txBody>
          <a:bodyPr spcFirstLastPara="1" wrap="square" lIns="91425" tIns="45700" rIns="91425" bIns="45700" anchor="b" anchorCtr="0">
            <a:noAutofit/>
          </a:bodyPr>
          <a:lstStyle/>
          <a:p>
            <a:pPr marL="0" marR="0" lvl="0" indent="0" algn="l" rtl="0">
              <a:lnSpc>
                <a:spcPct val="85000"/>
              </a:lnSpc>
              <a:spcBef>
                <a:spcPts val="0"/>
              </a:spcBef>
              <a:spcAft>
                <a:spcPts val="0"/>
              </a:spcAft>
              <a:buClr>
                <a:srgbClr val="3F3F3F"/>
              </a:buClr>
              <a:buSzPts val="4800"/>
              <a:buFont typeface="Calibri"/>
              <a:buNone/>
            </a:pPr>
            <a:r>
              <a:rPr lang="en-US" b="1"/>
              <a:t>Evidence of Impact</a:t>
            </a:r>
            <a:endParaRPr b="1"/>
          </a:p>
        </p:txBody>
      </p:sp>
      <p:sp>
        <p:nvSpPr>
          <p:cNvPr id="174" name="Google Shape;174;p22"/>
          <p:cNvSpPr>
            <a:spLocks noGrp="1"/>
          </p:cNvSpPr>
          <p:nvPr>
            <p:ph type="pic" idx="2"/>
          </p:nvPr>
        </p:nvSpPr>
        <p:spPr>
          <a:xfrm>
            <a:off x="822325" y="1446214"/>
            <a:ext cx="7543800" cy="2922668"/>
          </a:xfrm>
          <a:prstGeom prst="rect">
            <a:avLst/>
          </a:prstGeom>
          <a:noFill/>
          <a:ln>
            <a:noFill/>
          </a:ln>
        </p:spPr>
        <p:txBody>
          <a:bodyPr spcFirstLastPara="1" wrap="square" lIns="0" tIns="45700" rIns="0" bIns="45700" anchor="t" anchorCtr="0">
            <a:noAutofit/>
          </a:bodyPr>
          <a:lstStyle/>
          <a:p>
            <a:pPr marL="0" lvl="0" indent="0" algn="l" rtl="0">
              <a:spcBef>
                <a:spcPts val="1200"/>
              </a:spcBef>
              <a:spcAft>
                <a:spcPts val="0"/>
              </a:spcAft>
              <a:buNone/>
            </a:pPr>
            <a:endParaRPr/>
          </a:p>
        </p:txBody>
      </p:sp>
      <p:graphicFrame>
        <p:nvGraphicFramePr>
          <p:cNvPr id="175" name="Google Shape;175;p22"/>
          <p:cNvGraphicFramePr/>
          <p:nvPr/>
        </p:nvGraphicFramePr>
        <p:xfrm>
          <a:off x="822325" y="1374842"/>
          <a:ext cx="3000000" cy="3000000"/>
        </p:xfrm>
        <a:graphic>
          <a:graphicData uri="http://schemas.openxmlformats.org/drawingml/2006/table">
            <a:tbl>
              <a:tblPr firstRow="1" bandRow="1">
                <a:noFill/>
                <a:tableStyleId>{593815D3-846B-4F0E-9669-57DA23DE16EE}</a:tableStyleId>
              </a:tblPr>
              <a:tblGrid>
                <a:gridCol w="2104900">
                  <a:extLst>
                    <a:ext uri="{9D8B030D-6E8A-4147-A177-3AD203B41FA5}">
                      <a16:colId xmlns:a16="http://schemas.microsoft.com/office/drawing/2014/main" val="20000"/>
                    </a:ext>
                  </a:extLst>
                </a:gridCol>
                <a:gridCol w="166700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40482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 </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2016 – 2017</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2017 – 2018</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2018 – 2019</a:t>
                      </a:r>
                      <a:endParaRPr sz="1200" u="none" strike="noStrike" cap="none">
                        <a:latin typeface="Calibri"/>
                        <a:ea typeface="Calibri"/>
                        <a:cs typeface="Calibri"/>
                        <a:sym typeface="Calibri"/>
                      </a:endParaRPr>
                    </a:p>
                  </a:txBody>
                  <a:tcPr marL="62925" marR="62925" marT="0" marB="0"/>
                </a:tc>
                <a:extLst>
                  <a:ext uri="{0D108BD9-81ED-4DB2-BD59-A6C34878D82A}">
                    <a16:rowId xmlns:a16="http://schemas.microsoft.com/office/drawing/2014/main" val="10000"/>
                  </a:ext>
                </a:extLst>
              </a:tr>
              <a:tr h="404825">
                <a:tc rowSpan="2">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Rate of students demonstrating </a:t>
                      </a:r>
                      <a:r>
                        <a:rPr lang="en-US" sz="1200" b="1" u="none" strike="noStrike" cap="none"/>
                        <a:t>proficiency</a:t>
                      </a:r>
                      <a:r>
                        <a:rPr lang="en-US" sz="1200" u="none" strike="noStrike" cap="none"/>
                        <a:t> on 3 – 8 NYS Assessments</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ELA – 7.6%</a:t>
                      </a:r>
                      <a:endParaRPr sz="14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 </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ELA – 11.4%</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ELA – 13.2%</a:t>
                      </a:r>
                      <a:endParaRPr sz="1200" u="none" strike="noStrike" cap="none">
                        <a:latin typeface="Calibri"/>
                        <a:ea typeface="Calibri"/>
                        <a:cs typeface="Calibri"/>
                        <a:sym typeface="Calibri"/>
                      </a:endParaRPr>
                    </a:p>
                  </a:txBody>
                  <a:tcPr marL="62925" marR="62925" marT="0" marB="0"/>
                </a:tc>
                <a:extLst>
                  <a:ext uri="{0D108BD9-81ED-4DB2-BD59-A6C34878D82A}">
                    <a16:rowId xmlns:a16="http://schemas.microsoft.com/office/drawing/2014/main" val="10001"/>
                  </a:ext>
                </a:extLst>
              </a:tr>
              <a:tr h="404825">
                <a:tc vMerge="1">
                  <a:txBody>
                    <a:bodyPr/>
                    <a:lstStyle/>
                    <a:p>
                      <a:endParaRPr lang="en-US"/>
                    </a:p>
                  </a:txBody>
                  <a:tcPr/>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Math – 7.9%</a:t>
                      </a:r>
                      <a:endParaRPr sz="14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 </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Math – 10.7%</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Math – 13.0%</a:t>
                      </a:r>
                      <a:endParaRPr sz="1200" u="none" strike="noStrike" cap="none">
                        <a:latin typeface="Calibri"/>
                        <a:ea typeface="Calibri"/>
                        <a:cs typeface="Calibri"/>
                        <a:sym typeface="Calibri"/>
                      </a:endParaRPr>
                    </a:p>
                  </a:txBody>
                  <a:tcPr marL="62925" marR="62925" marT="0" marB="0"/>
                </a:tc>
                <a:extLst>
                  <a:ext uri="{0D108BD9-81ED-4DB2-BD59-A6C34878D82A}">
                    <a16:rowId xmlns:a16="http://schemas.microsoft.com/office/drawing/2014/main" val="10002"/>
                  </a:ext>
                </a:extLst>
              </a:tr>
              <a:tr h="404825">
                <a:tc rowSpan="2">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Rate of students demonstrating </a:t>
                      </a:r>
                      <a:r>
                        <a:rPr lang="en-US" sz="1200" b="1" u="none" strike="noStrike" cap="none"/>
                        <a:t>growth</a:t>
                      </a:r>
                      <a:r>
                        <a:rPr lang="en-US" sz="1200" u="none" strike="noStrike" cap="none"/>
                        <a:t> on 3 – 8 NYS Assessments</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ELA - 45.0%</a:t>
                      </a:r>
                      <a:endParaRPr sz="14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 </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ELA - 47.8%</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ELA - 49.8% (projected)</a:t>
                      </a:r>
                      <a:endParaRPr sz="1200" u="none" strike="noStrike" cap="none">
                        <a:latin typeface="Calibri"/>
                        <a:ea typeface="Calibri"/>
                        <a:cs typeface="Calibri"/>
                        <a:sym typeface="Calibri"/>
                      </a:endParaRPr>
                    </a:p>
                  </a:txBody>
                  <a:tcPr marL="62925" marR="62925" marT="0" marB="0"/>
                </a:tc>
                <a:extLst>
                  <a:ext uri="{0D108BD9-81ED-4DB2-BD59-A6C34878D82A}">
                    <a16:rowId xmlns:a16="http://schemas.microsoft.com/office/drawing/2014/main" val="10003"/>
                  </a:ext>
                </a:extLst>
              </a:tr>
              <a:tr h="404825">
                <a:tc vMerge="1">
                  <a:txBody>
                    <a:bodyPr/>
                    <a:lstStyle/>
                    <a:p>
                      <a:endParaRPr lang="en-US"/>
                    </a:p>
                  </a:txBody>
                  <a:tcPr/>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Math - 46.6%</a:t>
                      </a:r>
                      <a:endParaRPr sz="14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 </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Math - 49.9%</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t>Math - 56.3% (projected)</a:t>
                      </a:r>
                      <a:endParaRPr sz="1200" u="none" strike="noStrike" cap="none">
                        <a:latin typeface="Calibri"/>
                        <a:ea typeface="Calibri"/>
                        <a:cs typeface="Calibri"/>
                        <a:sym typeface="Calibri"/>
                      </a:endParaRPr>
                    </a:p>
                  </a:txBody>
                  <a:tcPr marL="62925" marR="62925" marT="0" marB="0"/>
                </a:tc>
                <a:extLst>
                  <a:ext uri="{0D108BD9-81ED-4DB2-BD59-A6C34878D82A}">
                    <a16:rowId xmlns:a16="http://schemas.microsoft.com/office/drawing/2014/main" val="10004"/>
                  </a:ext>
                </a:extLst>
              </a:tr>
              <a:tr h="873975">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Graduation Rate</a:t>
                      </a:r>
                      <a:endParaRPr/>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(4-Year Cohort, August Graduation Included)</a:t>
                      </a:r>
                      <a:endParaRPr sz="14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t> </a:t>
                      </a:r>
                      <a:endParaRPr sz="1200" u="none" strike="noStrike" cap="none">
                        <a:latin typeface="Calibri"/>
                        <a:ea typeface="Calibri"/>
                        <a:cs typeface="Calibri"/>
                        <a:sym typeface="Calibri"/>
                      </a:endParaRPr>
                    </a:p>
                  </a:txBody>
                  <a:tcPr marL="62925" marR="62925" marT="0" marB="0"/>
                </a:tc>
                <a:tc>
                  <a:txBody>
                    <a:bodyPr/>
                    <a:lstStyle/>
                    <a:p>
                      <a:pPr marL="0" marR="0" lvl="0" indent="0" algn="ctr" rtl="0">
                        <a:lnSpc>
                          <a:spcPct val="100000"/>
                        </a:lnSpc>
                        <a:spcBef>
                          <a:spcPts val="0"/>
                        </a:spcBef>
                        <a:spcAft>
                          <a:spcPts val="0"/>
                        </a:spcAft>
                        <a:buNone/>
                      </a:pPr>
                      <a:endParaRPr sz="1200" u="none" strike="noStrike" cap="none"/>
                    </a:p>
                    <a:p>
                      <a:pPr marL="0" marR="0" lvl="0" indent="0" algn="ctr" rtl="0">
                        <a:lnSpc>
                          <a:spcPct val="100000"/>
                        </a:lnSpc>
                        <a:spcBef>
                          <a:spcPts val="0"/>
                        </a:spcBef>
                        <a:spcAft>
                          <a:spcPts val="0"/>
                        </a:spcAft>
                        <a:buNone/>
                      </a:pPr>
                      <a:r>
                        <a:rPr lang="en-US" sz="1200" u="none" strike="noStrike" cap="none"/>
                        <a:t>56.8%</a:t>
                      </a:r>
                      <a:endParaRPr sz="1200" u="none" strike="noStrike" cap="none"/>
                    </a:p>
                  </a:txBody>
                  <a:tcPr marL="62925" marR="62925" marT="0" marB="0"/>
                </a:tc>
                <a:tc>
                  <a:txBody>
                    <a:bodyPr/>
                    <a:lstStyle/>
                    <a:p>
                      <a:pPr marL="0" marR="0" lvl="0" indent="0" algn="ctr" rtl="0">
                        <a:lnSpc>
                          <a:spcPct val="100000"/>
                        </a:lnSpc>
                        <a:spcBef>
                          <a:spcPts val="0"/>
                        </a:spcBef>
                        <a:spcAft>
                          <a:spcPts val="0"/>
                        </a:spcAft>
                        <a:buNone/>
                      </a:pPr>
                      <a:endParaRPr sz="1200" u="none" strike="noStrike" cap="none"/>
                    </a:p>
                    <a:p>
                      <a:pPr marL="0" marR="0" lvl="0" indent="0" algn="ctr" rtl="0">
                        <a:lnSpc>
                          <a:spcPct val="100000"/>
                        </a:lnSpc>
                        <a:spcBef>
                          <a:spcPts val="0"/>
                        </a:spcBef>
                        <a:spcAft>
                          <a:spcPts val="0"/>
                        </a:spcAft>
                        <a:buNone/>
                      </a:pPr>
                      <a:r>
                        <a:rPr lang="en-US" sz="1200" u="none" strike="noStrike" cap="none"/>
                        <a:t>59.3%</a:t>
                      </a:r>
                      <a:endParaRPr sz="1200" u="none" strike="noStrike" cap="none"/>
                    </a:p>
                  </a:txBody>
                  <a:tcPr marL="62925" marR="62925" marT="0" marB="0"/>
                </a:tc>
                <a:tc>
                  <a:txBody>
                    <a:bodyPr/>
                    <a:lstStyle/>
                    <a:p>
                      <a:pPr marL="0" marR="0" lvl="0" indent="0" algn="ctr" rtl="0">
                        <a:lnSpc>
                          <a:spcPct val="100000"/>
                        </a:lnSpc>
                        <a:spcBef>
                          <a:spcPts val="0"/>
                        </a:spcBef>
                        <a:spcAft>
                          <a:spcPts val="0"/>
                        </a:spcAft>
                        <a:buNone/>
                      </a:pPr>
                      <a:endParaRPr sz="1200" u="none" strike="noStrike" cap="none"/>
                    </a:p>
                    <a:p>
                      <a:pPr marL="0" marR="0" lvl="0" indent="0" algn="ctr" rtl="0">
                        <a:lnSpc>
                          <a:spcPct val="100000"/>
                        </a:lnSpc>
                        <a:spcBef>
                          <a:spcPts val="0"/>
                        </a:spcBef>
                        <a:spcAft>
                          <a:spcPts val="0"/>
                        </a:spcAft>
                        <a:buNone/>
                      </a:pPr>
                      <a:r>
                        <a:rPr lang="en-US" sz="1200" u="none" strike="noStrike" cap="none"/>
                        <a:t>6</a:t>
                      </a:r>
                      <a:r>
                        <a:rPr lang="en-US" sz="1200"/>
                        <a:t>3.0</a:t>
                      </a:r>
                      <a:r>
                        <a:rPr lang="en-US" sz="1200" u="none" strike="noStrike" cap="none"/>
                        <a:t>% (preliminary</a:t>
                      </a:r>
                      <a:r>
                        <a:rPr lang="en-US" sz="1200"/>
                        <a:t>)</a:t>
                      </a:r>
                      <a:endParaRPr sz="1200" u="none" strike="noStrike" cap="none"/>
                    </a:p>
                  </a:txBody>
                  <a:tcPr marL="62925" marR="62925" marT="0" marB="0"/>
                </a:tc>
                <a:extLst>
                  <a:ext uri="{0D108BD9-81ED-4DB2-BD59-A6C34878D82A}">
                    <a16:rowId xmlns:a16="http://schemas.microsoft.com/office/drawing/2014/main" val="10005"/>
                  </a:ext>
                </a:extLst>
              </a:tr>
            </a:tbl>
          </a:graphicData>
        </a:graphic>
      </p:graphicFrame>
      <p:graphicFrame>
        <p:nvGraphicFramePr>
          <p:cNvPr id="176" name="Google Shape;176;p22"/>
          <p:cNvGraphicFramePr/>
          <p:nvPr/>
        </p:nvGraphicFramePr>
        <p:xfrm>
          <a:off x="879894" y="4439631"/>
          <a:ext cx="3000000" cy="3000000"/>
        </p:xfrm>
        <a:graphic>
          <a:graphicData uri="http://schemas.openxmlformats.org/drawingml/2006/table">
            <a:tbl>
              <a:tblPr firstRow="1" bandRow="1">
                <a:noFill/>
                <a:tableStyleId>{593815D3-846B-4F0E-9669-57DA23DE16EE}</a:tableStyleId>
              </a:tblPr>
              <a:tblGrid>
                <a:gridCol w="5675750">
                  <a:extLst>
                    <a:ext uri="{9D8B030D-6E8A-4147-A177-3AD203B41FA5}">
                      <a16:colId xmlns:a16="http://schemas.microsoft.com/office/drawing/2014/main" val="20000"/>
                    </a:ext>
                  </a:extLst>
                </a:gridCol>
              </a:tblGrid>
              <a:tr h="251275">
                <a:tc>
                  <a:txBody>
                    <a:bodyPr/>
                    <a:lstStyle/>
                    <a:p>
                      <a:pPr marL="0" marR="0" lvl="0" indent="0" algn="l" rtl="0">
                        <a:lnSpc>
                          <a:spcPct val="100000"/>
                        </a:lnSpc>
                        <a:spcBef>
                          <a:spcPts val="0"/>
                        </a:spcBef>
                        <a:spcAft>
                          <a:spcPts val="0"/>
                        </a:spcAft>
                        <a:buNone/>
                      </a:pPr>
                      <a:r>
                        <a:rPr lang="en-US" sz="900" b="0" i="1" u="none" strike="noStrike" cap="none">
                          <a:solidFill>
                            <a:schemeClr val="dk1"/>
                          </a:solidFill>
                        </a:rPr>
                        <a:t>Source:  RCSD Office of Accountability; September 2019</a:t>
                      </a:r>
                      <a:endParaRPr sz="900" b="0" i="1" u="none" strike="noStrike" cap="none">
                        <a:solidFill>
                          <a:schemeClr val="dk1"/>
                        </a:solidFill>
                      </a:endParaRPr>
                    </a:p>
                  </a:txBody>
                  <a:tcPr marL="91450" marR="91450" marT="45725" marB="45725">
                    <a:solidFill>
                      <a:schemeClr val="lt1"/>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3"/>
          <p:cNvSpPr txBox="1">
            <a:spLocks noGrp="1"/>
          </p:cNvSpPr>
          <p:nvPr>
            <p:ph type="title"/>
          </p:nvPr>
        </p:nvSpPr>
        <p:spPr>
          <a:xfrm>
            <a:off x="342900" y="759003"/>
            <a:ext cx="2400300" cy="1401266"/>
          </a:xfrm>
          <a:prstGeom prst="rect">
            <a:avLst/>
          </a:prstGeom>
          <a:noFill/>
          <a:ln>
            <a:noFill/>
          </a:ln>
        </p:spPr>
        <p:txBody>
          <a:bodyPr spcFirstLastPara="1" wrap="square" lIns="91425" tIns="45700" rIns="91425" bIns="45700" anchor="b" anchorCtr="0">
            <a:noAutofit/>
          </a:bodyPr>
          <a:lstStyle/>
          <a:p>
            <a:pPr marL="0" marR="0" lvl="0" indent="0" algn="l" rtl="0">
              <a:lnSpc>
                <a:spcPct val="85000"/>
              </a:lnSpc>
              <a:spcBef>
                <a:spcPts val="0"/>
              </a:spcBef>
              <a:spcAft>
                <a:spcPts val="0"/>
              </a:spcAft>
              <a:buClr>
                <a:srgbClr val="FFFFFF"/>
              </a:buClr>
              <a:buSzPts val="3600"/>
              <a:buFont typeface="Calibri"/>
              <a:buNone/>
            </a:pPr>
            <a:r>
              <a:rPr lang="en-US"/>
              <a:t>Questions?</a:t>
            </a:r>
            <a:endParaRPr/>
          </a:p>
        </p:txBody>
      </p:sp>
      <p:sp>
        <p:nvSpPr>
          <p:cNvPr id="182" name="Google Shape;182;p23"/>
          <p:cNvSpPr txBox="1">
            <a:spLocks noGrp="1"/>
          </p:cNvSpPr>
          <p:nvPr>
            <p:ph type="body" idx="1"/>
          </p:nvPr>
        </p:nvSpPr>
        <p:spPr>
          <a:xfrm>
            <a:off x="3203275" y="623402"/>
            <a:ext cx="5785449" cy="3943200"/>
          </a:xfrm>
          <a:prstGeom prst="rect">
            <a:avLst/>
          </a:prstGeom>
          <a:noFill/>
          <a:ln>
            <a:noFill/>
          </a:ln>
        </p:spPr>
        <p:txBody>
          <a:bodyPr spcFirstLastPara="1" wrap="square" lIns="0" tIns="45700" rIns="0" bIns="45700" anchor="t" anchorCtr="0">
            <a:noAutofit/>
          </a:bodyPr>
          <a:lstStyle/>
          <a:p>
            <a:pPr marL="114300" lvl="0" indent="0" algn="l" rtl="0">
              <a:lnSpc>
                <a:spcPct val="90000"/>
              </a:lnSpc>
              <a:spcBef>
                <a:spcPts val="1200"/>
              </a:spcBef>
              <a:spcAft>
                <a:spcPts val="0"/>
              </a:spcAft>
              <a:buSzPts val="2000"/>
              <a:buNone/>
            </a:pPr>
            <a:r>
              <a:rPr lang="en-US" b="1" i="1"/>
              <a:t>Lauren McKoy</a:t>
            </a:r>
            <a:r>
              <a:rPr lang="en-US"/>
              <a:t>, Director of Grants for Academic Programs</a:t>
            </a:r>
            <a:endParaRPr/>
          </a:p>
          <a:p>
            <a:pPr marL="114300" lvl="0" indent="0" algn="l" rtl="0">
              <a:lnSpc>
                <a:spcPct val="90000"/>
              </a:lnSpc>
              <a:spcBef>
                <a:spcPts val="1200"/>
              </a:spcBef>
              <a:spcAft>
                <a:spcPts val="0"/>
              </a:spcAft>
              <a:buSzPts val="2000"/>
              <a:buNone/>
            </a:pPr>
            <a:r>
              <a:rPr lang="en-US" u="sng">
                <a:solidFill>
                  <a:schemeClr val="hlink"/>
                </a:solidFill>
                <a:hlinkClick r:id="rId3"/>
              </a:rPr>
              <a:t>lauren.mckoy@rcsdk12.org</a:t>
            </a:r>
            <a:endParaRPr/>
          </a:p>
          <a:p>
            <a:pPr marL="114300" lvl="0" indent="0" algn="l" rtl="0">
              <a:lnSpc>
                <a:spcPct val="90000"/>
              </a:lnSpc>
              <a:spcBef>
                <a:spcPts val="1200"/>
              </a:spcBef>
              <a:spcAft>
                <a:spcPts val="0"/>
              </a:spcAft>
              <a:buSzPts val="2000"/>
              <a:buNone/>
            </a:pPr>
            <a:endParaRPr/>
          </a:p>
          <a:p>
            <a:pPr marL="114300" lvl="0" indent="0" algn="l" rtl="0">
              <a:lnSpc>
                <a:spcPct val="90000"/>
              </a:lnSpc>
              <a:spcBef>
                <a:spcPts val="1200"/>
              </a:spcBef>
              <a:spcAft>
                <a:spcPts val="0"/>
              </a:spcAft>
              <a:buSzPts val="2000"/>
              <a:buNone/>
            </a:pPr>
            <a:r>
              <a:rPr lang="en-US" b="1" i="1"/>
              <a:t>Khadijah Muhammad</a:t>
            </a:r>
            <a:r>
              <a:rPr lang="en-US"/>
              <a:t>, Director of Community/Parent Involvement</a:t>
            </a:r>
            <a:endParaRPr/>
          </a:p>
          <a:p>
            <a:pPr marL="114300" lvl="0" indent="0" algn="l" rtl="0">
              <a:lnSpc>
                <a:spcPct val="90000"/>
              </a:lnSpc>
              <a:spcBef>
                <a:spcPts val="1200"/>
              </a:spcBef>
              <a:spcAft>
                <a:spcPts val="0"/>
              </a:spcAft>
              <a:buSzPts val="2000"/>
              <a:buNone/>
            </a:pPr>
            <a:r>
              <a:rPr lang="en-US" u="sng">
                <a:solidFill>
                  <a:schemeClr val="hlink"/>
                </a:solidFill>
                <a:hlinkClick r:id="rId4"/>
              </a:rPr>
              <a:t>khadijah.muhammad@rcsdk12.org</a:t>
            </a:r>
            <a:endParaRPr/>
          </a:p>
          <a:p>
            <a:pPr marL="114300" lvl="0" indent="0" algn="l" rtl="0">
              <a:lnSpc>
                <a:spcPct val="90000"/>
              </a:lnSpc>
              <a:spcBef>
                <a:spcPts val="1200"/>
              </a:spcBef>
              <a:spcAft>
                <a:spcPts val="0"/>
              </a:spcAft>
              <a:buSzPts val="2000"/>
              <a:buNone/>
            </a:pPr>
            <a:endParaRPr/>
          </a:p>
          <a:p>
            <a:pPr marL="457200" marR="0" lvl="0" indent="-228600" algn="l" rtl="0">
              <a:lnSpc>
                <a:spcPct val="90000"/>
              </a:lnSpc>
              <a:spcBef>
                <a:spcPts val="1200"/>
              </a:spcBef>
              <a:spcAft>
                <a:spcPts val="0"/>
              </a:spcAft>
              <a:buClr>
                <a:schemeClr val="accent1"/>
              </a:buClr>
              <a:buSzPts val="2000"/>
              <a:buFont typeface="Calibri"/>
              <a:buNone/>
            </a:pPr>
            <a:endParaRPr/>
          </a:p>
        </p:txBody>
      </p:sp>
      <p:pic>
        <p:nvPicPr>
          <p:cNvPr id="183" name="Google Shape;183;p23"/>
          <p:cNvPicPr preferRelativeResize="0"/>
          <p:nvPr/>
        </p:nvPicPr>
        <p:blipFill rotWithShape="1">
          <a:blip r:embed="rId5">
            <a:alphaModFix/>
          </a:blip>
          <a:srcRect/>
          <a:stretch/>
        </p:blipFill>
        <p:spPr>
          <a:xfrm>
            <a:off x="7084685" y="3114563"/>
            <a:ext cx="1638203" cy="1641467"/>
          </a:xfrm>
          <a:prstGeom prst="rect">
            <a:avLst/>
          </a:prstGeom>
          <a:noFill/>
          <a:ln>
            <a:noFill/>
          </a:ln>
        </p:spPr>
      </p:pic>
    </p:spTree>
  </p:cSld>
  <p:clrMapOvr>
    <a:masterClrMapping/>
  </p:clrMapOvr>
</p:sld>
</file>

<file path=ppt/theme/theme1.xml><?xml version="1.0" encoding="utf-8"?>
<a:theme xmlns:a="http://schemas.openxmlformats.org/drawingml/2006/main" name="Retrospect">
  <a:themeElements>
    <a:clrScheme name="RCSD COLORS FINAL">
      <a:dk1>
        <a:srgbClr val="000000"/>
      </a:dk1>
      <a:lt1>
        <a:srgbClr val="FFFFFF"/>
      </a:lt1>
      <a:dk2>
        <a:srgbClr val="034EA1"/>
      </a:dk2>
      <a:lt2>
        <a:srgbClr val="FFCA05"/>
      </a:lt2>
      <a:accent1>
        <a:srgbClr val="2275B9"/>
      </a:accent1>
      <a:accent2>
        <a:srgbClr val="5DA9DB"/>
      </a:accent2>
      <a:accent3>
        <a:srgbClr val="4F3189"/>
      </a:accent3>
      <a:accent4>
        <a:srgbClr val="966597"/>
      </a:accent4>
      <a:accent5>
        <a:srgbClr val="D1562A"/>
      </a:accent5>
      <a:accent6>
        <a:srgbClr val="649143"/>
      </a:accent6>
      <a:hlink>
        <a:srgbClr val="5DA9DB"/>
      </a:hlink>
      <a:folHlink>
        <a:srgbClr val="D1562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937</Words>
  <Application>Microsoft Office PowerPoint</Application>
  <PresentationFormat>On-screen Show (16:9)</PresentationFormat>
  <Paragraphs>90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Noto Sans Symbols</vt:lpstr>
      <vt:lpstr>Retrospect</vt:lpstr>
      <vt:lpstr>Title I Parent Meeting</vt:lpstr>
      <vt:lpstr>What is Title I?</vt:lpstr>
      <vt:lpstr>Administration of Grants</vt:lpstr>
      <vt:lpstr>How are Title I funds used at my school?</vt:lpstr>
      <vt:lpstr>How are Title I funds used at my school?</vt:lpstr>
      <vt:lpstr>Evidence of Impact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Parent Meeting</dc:title>
  <dc:creator>McKoy, Lauren E</dc:creator>
  <cp:lastModifiedBy>Lazio, Deborah</cp:lastModifiedBy>
  <cp:revision>1</cp:revision>
  <dcterms:modified xsi:type="dcterms:W3CDTF">2021-12-16T11:04:59Z</dcterms:modified>
</cp:coreProperties>
</file>